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0724475"/>
  <p:notesSz cx="9296400" cy="7010400"/>
  <p:defaultTextStyle>
    <a:defPPr>
      <a:defRPr lang="en-US"/>
    </a:defPPr>
    <a:lvl1pPr algn="l" defTabSz="4681538" rtl="0" fontAlgn="base">
      <a:spcBef>
        <a:spcPct val="0"/>
      </a:spcBef>
      <a:spcAft>
        <a:spcPct val="0"/>
      </a:spcAft>
      <a:defRPr sz="9200" kern="1200">
        <a:solidFill>
          <a:schemeClr val="tx1"/>
        </a:solidFill>
        <a:latin typeface="Arial" charset="0"/>
        <a:ea typeface="ヒラギノ角ゴ Pro W3" charset="0"/>
        <a:cs typeface="ヒラギノ角ゴ Pro W3" charset="0"/>
      </a:defRPr>
    </a:lvl1pPr>
    <a:lvl2pPr marL="2339975" indent="-1882775" algn="l" defTabSz="4681538" rtl="0" fontAlgn="base">
      <a:spcBef>
        <a:spcPct val="0"/>
      </a:spcBef>
      <a:spcAft>
        <a:spcPct val="0"/>
      </a:spcAft>
      <a:defRPr sz="9200" kern="1200">
        <a:solidFill>
          <a:schemeClr val="tx1"/>
        </a:solidFill>
        <a:latin typeface="Arial" charset="0"/>
        <a:ea typeface="ヒラギノ角ゴ Pro W3" charset="0"/>
        <a:cs typeface="ヒラギノ角ゴ Pro W3" charset="0"/>
      </a:defRPr>
    </a:lvl2pPr>
    <a:lvl3pPr marL="4681538" indent="-3767138" algn="l" defTabSz="4681538" rtl="0" fontAlgn="base">
      <a:spcBef>
        <a:spcPct val="0"/>
      </a:spcBef>
      <a:spcAft>
        <a:spcPct val="0"/>
      </a:spcAft>
      <a:defRPr sz="9200" kern="1200">
        <a:solidFill>
          <a:schemeClr val="tx1"/>
        </a:solidFill>
        <a:latin typeface="Arial" charset="0"/>
        <a:ea typeface="ヒラギノ角ゴ Pro W3" charset="0"/>
        <a:cs typeface="ヒラギノ角ゴ Pro W3" charset="0"/>
      </a:defRPr>
    </a:lvl3pPr>
    <a:lvl4pPr marL="7021513" indent="-5649913" algn="l" defTabSz="4681538" rtl="0" fontAlgn="base">
      <a:spcBef>
        <a:spcPct val="0"/>
      </a:spcBef>
      <a:spcAft>
        <a:spcPct val="0"/>
      </a:spcAft>
      <a:defRPr sz="9200" kern="1200">
        <a:solidFill>
          <a:schemeClr val="tx1"/>
        </a:solidFill>
        <a:latin typeface="Arial" charset="0"/>
        <a:ea typeface="ヒラギノ角ゴ Pro W3" charset="0"/>
        <a:cs typeface="ヒラギノ角ゴ Pro W3" charset="0"/>
      </a:defRPr>
    </a:lvl4pPr>
    <a:lvl5pPr marL="9363075" indent="-7534275" algn="l" defTabSz="4681538" rtl="0" fontAlgn="base">
      <a:spcBef>
        <a:spcPct val="0"/>
      </a:spcBef>
      <a:spcAft>
        <a:spcPct val="0"/>
      </a:spcAft>
      <a:defRPr sz="9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92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92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92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92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9677">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58"/>
    <p:restoredTop sz="50000"/>
  </p:normalViewPr>
  <p:slideViewPr>
    <p:cSldViewPr>
      <p:cViewPr>
        <p:scale>
          <a:sx n="25" d="100"/>
          <a:sy n="25" d="100"/>
        </p:scale>
        <p:origin x="192" y="160"/>
      </p:cViewPr>
      <p:guideLst>
        <p:guide orient="horz" pos="9677"/>
        <p:guide pos="16128"/>
      </p:guideLst>
    </p:cSldViewPr>
  </p:slid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wrap="square" lIns="93177" tIns="46589" rIns="93177" bIns="46589"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defRPr>
            </a:lvl1pPr>
          </a:lstStyle>
          <a:p>
            <a:fld id="{71252D7E-7804-E743-BF47-F7B7425FD936}" type="datetime1">
              <a:rPr lang="en-US"/>
              <a:pPr/>
              <a:t>11/9/16</a:t>
            </a:fld>
            <a:endParaRPr lang="en-US"/>
          </a:p>
        </p:txBody>
      </p:sp>
      <p:sp>
        <p:nvSpPr>
          <p:cNvPr id="4" name="Footer Placeholder 3"/>
          <p:cNvSpPr>
            <a:spLocks noGrp="1"/>
          </p:cNvSpPr>
          <p:nvPr>
            <p:ph type="ftr" sz="quarter" idx="2"/>
          </p:nvPr>
        </p:nvSpPr>
        <p:spPr>
          <a:xfrm>
            <a:off x="0" y="6657975"/>
            <a:ext cx="4029075" cy="350838"/>
          </a:xfrm>
          <a:prstGeom prst="rect">
            <a:avLst/>
          </a:prstGeom>
        </p:spPr>
        <p:txBody>
          <a:bodyPr vert="horz" wrap="square" lIns="93177" tIns="46589" rIns="93177" bIns="46589" numCol="1" anchor="b" anchorCtr="0" compatLnSpc="1">
            <a:prstTxWarp prst="textNoShape">
              <a:avLst/>
            </a:prstTxWarp>
          </a:bodyPr>
          <a:lstStyle>
            <a:lvl1pPr>
              <a:defRPr sz="1200">
                <a:latin typeface="Calibri" charset="0"/>
              </a:defRPr>
            </a:lvl1pPr>
          </a:lstStyle>
          <a:p>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defRPr>
            </a:lvl1pPr>
          </a:lstStyle>
          <a:p>
            <a:fld id="{FD63120C-5803-DC47-9F3C-B4FEEBA96B1B}" type="slidenum">
              <a:rPr lang="en-US"/>
              <a:pPr/>
              <a:t>‹#›</a:t>
            </a:fld>
            <a:endParaRPr lang="en-US"/>
          </a:p>
        </p:txBody>
      </p:sp>
    </p:spTree>
    <p:extLst>
      <p:ext uri="{BB962C8B-B14F-4D97-AF65-F5344CB8AC3E}">
        <p14:creationId xmlns:p14="http://schemas.microsoft.com/office/powerpoint/2010/main" val="3544541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wrap="square" lIns="93177" tIns="46589" rIns="93177" bIns="46589"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defRPr>
            </a:lvl1pPr>
          </a:lstStyle>
          <a:p>
            <a:fld id="{E3517F98-78E4-FF4C-814C-6BEC50C63964}" type="datetime1">
              <a:rPr lang="en-US"/>
              <a:pPr/>
              <a:t>11/9/16</a:t>
            </a:fld>
            <a:endParaRPr lang="en-US"/>
          </a:p>
        </p:txBody>
      </p:sp>
      <p:sp>
        <p:nvSpPr>
          <p:cNvPr id="4" name="Slide Image Placeholder 3"/>
          <p:cNvSpPr>
            <a:spLocks noGrp="1" noRot="1" noChangeAspect="1"/>
          </p:cNvSpPr>
          <p:nvPr>
            <p:ph type="sldImg" idx="2"/>
          </p:nvPr>
        </p:nvSpPr>
        <p:spPr>
          <a:xfrm>
            <a:off x="2459038" y="525463"/>
            <a:ext cx="4378325" cy="262890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wrap="square" lIns="93177" tIns="46589" rIns="93177" bIns="46589"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7975"/>
            <a:ext cx="4029075" cy="350838"/>
          </a:xfrm>
          <a:prstGeom prst="rect">
            <a:avLst/>
          </a:prstGeom>
        </p:spPr>
        <p:txBody>
          <a:bodyPr vert="horz" wrap="square" lIns="93177" tIns="46589" rIns="93177" bIns="46589" numCol="1" anchor="b" anchorCtr="0" compatLnSpc="1">
            <a:prstTxWarp prst="textNoShape">
              <a:avLst/>
            </a:prstTxWarp>
          </a:bodyPr>
          <a:lstStyle>
            <a:lvl1pPr>
              <a:defRPr sz="1200">
                <a:latin typeface="Calibri" charset="0"/>
              </a:defRPr>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defRPr>
            </a:lvl1pPr>
          </a:lstStyle>
          <a:p>
            <a:fld id="{B9CBB414-3D69-4347-8492-DAF0185EE5D6}" type="slidenum">
              <a:rPr lang="en-US"/>
              <a:pPr/>
              <a:t>‹#›</a:t>
            </a:fld>
            <a:endParaRPr lang="en-US"/>
          </a:p>
        </p:txBody>
      </p:sp>
    </p:spTree>
    <p:extLst>
      <p:ext uri="{BB962C8B-B14F-4D97-AF65-F5344CB8AC3E}">
        <p14:creationId xmlns:p14="http://schemas.microsoft.com/office/powerpoint/2010/main" val="3466971544"/>
      </p:ext>
    </p:extLst>
  </p:cSld>
  <p:clrMap bg1="lt1" tx1="dk1" bg2="lt2" tx2="dk2" accent1="accent1" accent2="accent2" accent3="accent3" accent4="accent4" accent5="accent5" accent6="accent6" hlink="hlink" folHlink="folHlink"/>
  <p:notesStyle>
    <a:lvl1pPr algn="l" defTabSz="4681538" rtl="0" eaLnBrk="0" fontAlgn="base" hangingPunct="0">
      <a:spcBef>
        <a:spcPct val="30000"/>
      </a:spcBef>
      <a:spcAft>
        <a:spcPct val="0"/>
      </a:spcAft>
      <a:defRPr sz="6100" kern="1200">
        <a:solidFill>
          <a:schemeClr val="tx1"/>
        </a:solidFill>
        <a:latin typeface="+mn-lt"/>
        <a:ea typeface="ヒラギノ角ゴ Pro W3" charset="-128"/>
        <a:cs typeface="ヒラギノ角ゴ Pro W3" charset="-128"/>
      </a:defRPr>
    </a:lvl1pPr>
    <a:lvl2pPr marL="2339975" algn="l" defTabSz="4681538" rtl="0" eaLnBrk="0" fontAlgn="base" hangingPunct="0">
      <a:spcBef>
        <a:spcPct val="30000"/>
      </a:spcBef>
      <a:spcAft>
        <a:spcPct val="0"/>
      </a:spcAft>
      <a:defRPr sz="6100" kern="1200">
        <a:solidFill>
          <a:schemeClr val="tx1"/>
        </a:solidFill>
        <a:latin typeface="+mn-lt"/>
        <a:ea typeface="ヒラギノ角ゴ Pro W3" pitchFamily="-65" charset="-128"/>
        <a:cs typeface="ヒラギノ角ゴ Pro W3" charset="0"/>
      </a:defRPr>
    </a:lvl2pPr>
    <a:lvl3pPr marL="4681538" algn="l" defTabSz="4681538" rtl="0" eaLnBrk="0" fontAlgn="base" hangingPunct="0">
      <a:spcBef>
        <a:spcPct val="30000"/>
      </a:spcBef>
      <a:spcAft>
        <a:spcPct val="0"/>
      </a:spcAft>
      <a:defRPr sz="6100" kern="1200">
        <a:solidFill>
          <a:schemeClr val="tx1"/>
        </a:solidFill>
        <a:latin typeface="+mn-lt"/>
        <a:ea typeface="ＭＳ Ｐゴシック" pitchFamily="100" charset="-128"/>
        <a:cs typeface="ＭＳ Ｐゴシック" pitchFamily="-108" charset="-128"/>
      </a:defRPr>
    </a:lvl3pPr>
    <a:lvl4pPr marL="7021513" algn="l" defTabSz="4681538" rtl="0" eaLnBrk="0" fontAlgn="base" hangingPunct="0">
      <a:spcBef>
        <a:spcPct val="30000"/>
      </a:spcBef>
      <a:spcAft>
        <a:spcPct val="0"/>
      </a:spcAft>
      <a:defRPr sz="6100" kern="1200">
        <a:solidFill>
          <a:schemeClr val="tx1"/>
        </a:solidFill>
        <a:latin typeface="+mn-lt"/>
        <a:ea typeface="ＭＳ Ｐゴシック" pitchFamily="100" charset="-128"/>
        <a:cs typeface="+mn-cs"/>
      </a:defRPr>
    </a:lvl4pPr>
    <a:lvl5pPr marL="9363075" algn="l" defTabSz="4681538" rtl="0" eaLnBrk="0" fontAlgn="base" hangingPunct="0">
      <a:spcBef>
        <a:spcPct val="30000"/>
      </a:spcBef>
      <a:spcAft>
        <a:spcPct val="0"/>
      </a:spcAft>
      <a:defRPr sz="6100" kern="1200">
        <a:solidFill>
          <a:schemeClr val="tx1"/>
        </a:solidFill>
        <a:latin typeface="+mn-lt"/>
        <a:ea typeface="ヒラギノ角ゴ Pro W3" charset="-128"/>
        <a:cs typeface="ヒラギノ角ゴ Pro W3" charset="-128"/>
      </a:defRPr>
    </a:lvl5pPr>
    <a:lvl6pPr marL="11704320" algn="l" defTabSz="4681728" rtl="0" eaLnBrk="1" latinLnBrk="0" hangingPunct="1">
      <a:defRPr sz="6100" kern="1200">
        <a:solidFill>
          <a:schemeClr val="tx1"/>
        </a:solidFill>
        <a:latin typeface="+mn-lt"/>
        <a:ea typeface="+mn-ea"/>
        <a:cs typeface="+mn-cs"/>
      </a:defRPr>
    </a:lvl6pPr>
    <a:lvl7pPr marL="14045184" algn="l" defTabSz="4681728" rtl="0" eaLnBrk="1" latinLnBrk="0" hangingPunct="1">
      <a:defRPr sz="6100" kern="1200">
        <a:solidFill>
          <a:schemeClr val="tx1"/>
        </a:solidFill>
        <a:latin typeface="+mn-lt"/>
        <a:ea typeface="+mn-ea"/>
        <a:cs typeface="+mn-cs"/>
      </a:defRPr>
    </a:lvl7pPr>
    <a:lvl8pPr marL="16386048" algn="l" defTabSz="4681728" rtl="0" eaLnBrk="1" latinLnBrk="0" hangingPunct="1">
      <a:defRPr sz="6100" kern="1200">
        <a:solidFill>
          <a:schemeClr val="tx1"/>
        </a:solidFill>
        <a:latin typeface="+mn-lt"/>
        <a:ea typeface="+mn-ea"/>
        <a:cs typeface="+mn-cs"/>
      </a:defRPr>
    </a:lvl8pPr>
    <a:lvl9pPr marL="18726912" algn="l" defTabSz="4681728" rtl="0" eaLnBrk="1" latinLnBrk="0" hangingPunct="1">
      <a:defRPr sz="6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25000" lnSpcReduction="20000"/>
          </a:bodyPr>
          <a:lstStyle/>
          <a:p>
            <a:pPr eaLnBrk="1" hangingPunct="1">
              <a:spcBef>
                <a:spcPct val="0"/>
              </a:spcBef>
            </a:pPr>
            <a:r>
              <a:rPr lang="en-US" dirty="0">
                <a:latin typeface="Calibri" charset="0"/>
                <a:ea typeface="ヒラギノ角ゴ Pro W3" charset="0"/>
                <a:cs typeface="ヒラギノ角ゴ Pro W3" charset="0"/>
              </a:rPr>
              <a:t>Aerodynamic drag is a force that likely has little to no effect on daily human activities. However, the cheetah would seem to be the terrestrial creature most affected by drag because of its ability to travel at high velocities. We thought that it would be interesting to analyze the effect of drag on cheetah running by using the equation for power output. In order to do so we employed the use of </a:t>
            </a:r>
            <a:r>
              <a:rPr lang="en-US" dirty="0" err="1">
                <a:latin typeface="Calibri" charset="0"/>
                <a:ea typeface="ヒラギノ角ゴ Pro W3" charset="0"/>
                <a:cs typeface="ヒラギノ角ゴ Pro W3" charset="0"/>
              </a:rPr>
              <a:t>Mathematica</a:t>
            </a:r>
            <a:r>
              <a:rPr lang="en-US" dirty="0">
                <a:latin typeface="Calibri" charset="0"/>
                <a:ea typeface="ヒラギノ角ゴ Pro W3" charset="0"/>
                <a:cs typeface="ヒラギノ角ゴ Pro W3" charset="0"/>
              </a:rPr>
              <a:t> and calculated the effect of drag on power output with respect to the ground phase of the cheetah gait (a). Also, we used a ball and stick model which allows for a more accurate representation of jumpiness, gait, and foot position. We were able to obtain several results that explain as to what degree drag force deters cheetah running. We hope that our findings will persuade other researchers to consider observing cheetah running and examine what biomechanical advantages have allowed the cheetah to travel at such high speeds while countering the force of drag. It is possible that further research on the biomechanics of cheetah running could be applied to humans, specifically, mechanisms for saving energy while moving at high speeds. </a:t>
            </a:r>
          </a:p>
          <a:p>
            <a:pPr eaLnBrk="1" hangingPunct="1">
              <a:spcBef>
                <a:spcPct val="0"/>
              </a:spcBef>
            </a:pPr>
            <a:endParaRPr lang="en-US" dirty="0">
              <a:latin typeface="Calibri" charset="0"/>
              <a:ea typeface="ヒラギノ角ゴ Pro W3" charset="0"/>
              <a:cs typeface="ヒラギノ角ゴ Pro W3" charset="0"/>
            </a:endParaRPr>
          </a:p>
          <a:p>
            <a:pPr eaLnBrk="1" hangingPunct="1">
              <a:spcBef>
                <a:spcPct val="0"/>
              </a:spcBef>
            </a:pPr>
            <a:r>
              <a:rPr lang="en-US" dirty="0">
                <a:latin typeface="Calibri" charset="0"/>
                <a:ea typeface="ヒラギノ角ゴ Pro W3" charset="0"/>
                <a:cs typeface="ヒラギノ角ゴ Pro W3" charset="0"/>
              </a:rPr>
              <a:t>We found that drag did not affect the value of </a:t>
            </a:r>
            <a:r>
              <a:rPr lang="en-US" b="1" dirty="0">
                <a:latin typeface="Calibri" charset="0"/>
                <a:ea typeface="ヒラギノ角ゴ Pro W3" charset="0"/>
                <a:cs typeface="ヒラギノ角ゴ Pro W3" charset="0"/>
              </a:rPr>
              <a:t>a</a:t>
            </a:r>
            <a:r>
              <a:rPr lang="en-US" dirty="0">
                <a:latin typeface="Calibri" charset="0"/>
                <a:ea typeface="ヒラギノ角ゴ Pro W3" charset="0"/>
                <a:cs typeface="ヒラギノ角ゴ Pro W3" charset="0"/>
              </a:rPr>
              <a:t> needed to minimize power expenditure at our speed of 31 m/s. We found it very interesting that the optimal power output did not vary with respect to </a:t>
            </a:r>
            <a:r>
              <a:rPr lang="en-US" b="1" dirty="0">
                <a:latin typeface="Calibri" charset="0"/>
                <a:ea typeface="ヒラギノ角ゴ Pro W3" charset="0"/>
                <a:cs typeface="ヒラギノ角ゴ Pro W3" charset="0"/>
              </a:rPr>
              <a:t>a</a:t>
            </a:r>
            <a:r>
              <a:rPr lang="en-US" dirty="0">
                <a:latin typeface="Calibri" charset="0"/>
                <a:ea typeface="ヒラギノ角ゴ Pro W3" charset="0"/>
                <a:cs typeface="ヒラギノ角ゴ Pro W3" charset="0"/>
              </a:rPr>
              <a:t>, with or without the force of drag being applied to cheetah running. However, we did quantitatively calculate the amount of power expended due to the force of drag; which we found to be 2.5 times that of a drag free model cheetah. This was using the Cd of .5, about that of a sphere which is likely lower than that of an actual cheetah</a:t>
            </a:r>
            <a:r>
              <a:rPr lang="ja-JP" altLang="en-US" dirty="0">
                <a:latin typeface="Calibri" charset="0"/>
                <a:ea typeface="ヒラギノ角ゴ Pro W3" charset="0"/>
                <a:cs typeface="ヒラギノ角ゴ Pro W3" charset="0"/>
              </a:rPr>
              <a:t>’</a:t>
            </a:r>
            <a:r>
              <a:rPr lang="en-US" dirty="0">
                <a:latin typeface="Calibri" charset="0"/>
                <a:ea typeface="ヒラギノ角ゴ Pro W3" charset="0"/>
                <a:cs typeface="ヒラギノ角ゴ Pro W3" charset="0"/>
              </a:rPr>
              <a:t>s Cd. From our results, we can conclude that drag does not really affect the cheetah</a:t>
            </a:r>
            <a:r>
              <a:rPr lang="ja-JP" altLang="en-US" dirty="0">
                <a:latin typeface="Calibri" charset="0"/>
                <a:ea typeface="ヒラギノ角ゴ Pro W3" charset="0"/>
                <a:cs typeface="ヒラギノ角ゴ Pro W3" charset="0"/>
              </a:rPr>
              <a:t>’</a:t>
            </a:r>
            <a:r>
              <a:rPr lang="en-US" dirty="0">
                <a:latin typeface="Calibri" charset="0"/>
                <a:ea typeface="ヒラギノ角ゴ Pro W3" charset="0"/>
                <a:cs typeface="ヒラギノ角ゴ Pro W3" charset="0"/>
              </a:rPr>
              <a:t>s gait in terms of minimizing power expenditure, but it does greatly affect the cheetah</a:t>
            </a:r>
            <a:r>
              <a:rPr lang="ja-JP" altLang="en-US" dirty="0">
                <a:latin typeface="Calibri" charset="0"/>
                <a:ea typeface="ヒラギノ角ゴ Pro W3" charset="0"/>
                <a:cs typeface="ヒラギノ角ゴ Pro W3" charset="0"/>
              </a:rPr>
              <a:t>’</a:t>
            </a:r>
            <a:r>
              <a:rPr lang="en-US" dirty="0">
                <a:latin typeface="Calibri" charset="0"/>
                <a:ea typeface="ヒラギノ角ゴ Pro W3" charset="0"/>
                <a:cs typeface="ヒラギノ角ゴ Pro W3" charset="0"/>
              </a:rPr>
              <a:t>s overall power expenditure. We also did these calculations with a bullet and produced similar results. We predicted earlier that the cheetah would be the animal most likely to be affected by drag due to its high speeds, we still stick by this prediction because the force of drag depends on the velocity of the object, squared. Our results warrant further investigation both in this field and should be expanded to more applicable situations, like the effect of drag on human power expenditure.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9200">
                <a:solidFill>
                  <a:schemeClr val="tx1"/>
                </a:solidFill>
                <a:latin typeface="Arial" charset="0"/>
                <a:ea typeface="ヒラギノ角ゴ Pro W3" charset="0"/>
                <a:cs typeface="ヒラギノ角ゴ Pro W3" charset="0"/>
              </a:defRPr>
            </a:lvl1pPr>
            <a:lvl2pPr marL="37931725" indent="-37474525" eaLnBrk="0" hangingPunct="0">
              <a:defRPr sz="9200">
                <a:solidFill>
                  <a:schemeClr val="tx1"/>
                </a:solidFill>
                <a:latin typeface="Arial" charset="0"/>
                <a:ea typeface="ヒラギノ角ゴ Pro W3" charset="0"/>
                <a:cs typeface="ヒラギノ角ゴ Pro W3" charset="0"/>
              </a:defRPr>
            </a:lvl2pPr>
            <a:lvl3pPr eaLnBrk="0" hangingPunct="0">
              <a:defRPr sz="9200">
                <a:solidFill>
                  <a:schemeClr val="tx1"/>
                </a:solidFill>
                <a:latin typeface="Arial" charset="0"/>
                <a:ea typeface="ヒラギノ角ゴ Pro W3" charset="0"/>
                <a:cs typeface="ヒラギノ角ゴ Pro W3" charset="0"/>
              </a:defRPr>
            </a:lvl3pPr>
            <a:lvl4pPr eaLnBrk="0" hangingPunct="0">
              <a:defRPr sz="9200">
                <a:solidFill>
                  <a:schemeClr val="tx1"/>
                </a:solidFill>
                <a:latin typeface="Arial" charset="0"/>
                <a:ea typeface="ヒラギノ角ゴ Pro W3" charset="0"/>
                <a:cs typeface="ヒラギノ角ゴ Pro W3" charset="0"/>
              </a:defRPr>
            </a:lvl4pPr>
            <a:lvl5pPr eaLnBrk="0" hangingPunct="0">
              <a:defRPr sz="92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9pPr>
          </a:lstStyle>
          <a:p>
            <a:pPr eaLnBrk="1" hangingPunct="1"/>
            <a:fld id="{1BA9B69B-2A9F-084E-A79D-2B1ABC179006}" type="slidenum">
              <a:rPr lang="en-US" sz="1200">
                <a:latin typeface="Calibri" charset="0"/>
              </a:rPr>
              <a:pPr eaLnBrk="1" hangingPunct="1"/>
              <a:t>1</a:t>
            </a:fld>
            <a:endParaRPr lang="en-US" sz="1200">
              <a:latin typeface="Calibri" charset="0"/>
            </a:endParaRPr>
          </a:p>
        </p:txBody>
      </p:sp>
    </p:spTree>
    <p:extLst>
      <p:ext uri="{BB962C8B-B14F-4D97-AF65-F5344CB8AC3E}">
        <p14:creationId xmlns:p14="http://schemas.microsoft.com/office/powerpoint/2010/main" val="4242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9544504"/>
            <a:ext cx="43525440" cy="6585848"/>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7410536"/>
            <a:ext cx="35844480" cy="7851810"/>
          </a:xfrm>
        </p:spPr>
        <p:txBody>
          <a:bodyPr/>
          <a:lstStyle>
            <a:lvl1pPr marL="0" indent="0" algn="ctr">
              <a:buNone/>
              <a:defRPr>
                <a:solidFill>
                  <a:schemeClr val="tx1">
                    <a:tint val="75000"/>
                  </a:schemeClr>
                </a:solidFill>
              </a:defRPr>
            </a:lvl1pPr>
            <a:lvl2pPr marL="2340864" indent="0" algn="ctr">
              <a:buNone/>
              <a:defRPr>
                <a:solidFill>
                  <a:schemeClr val="tx1">
                    <a:tint val="75000"/>
                  </a:schemeClr>
                </a:solidFill>
              </a:defRPr>
            </a:lvl2pPr>
            <a:lvl3pPr marL="4681728" indent="0" algn="ctr">
              <a:buNone/>
              <a:defRPr>
                <a:solidFill>
                  <a:schemeClr val="tx1">
                    <a:tint val="75000"/>
                  </a:schemeClr>
                </a:solidFill>
              </a:defRPr>
            </a:lvl3pPr>
            <a:lvl4pPr marL="7022592" indent="0" algn="ctr">
              <a:buNone/>
              <a:defRPr>
                <a:solidFill>
                  <a:schemeClr val="tx1">
                    <a:tint val="75000"/>
                  </a:schemeClr>
                </a:solidFill>
              </a:defRPr>
            </a:lvl4pPr>
            <a:lvl5pPr marL="9363456" indent="0" algn="ctr">
              <a:buNone/>
              <a:defRPr>
                <a:solidFill>
                  <a:schemeClr val="tx1">
                    <a:tint val="75000"/>
                  </a:schemeClr>
                </a:solidFill>
              </a:defRPr>
            </a:lvl5pPr>
            <a:lvl6pPr marL="11704320" indent="0" algn="ctr">
              <a:buNone/>
              <a:defRPr>
                <a:solidFill>
                  <a:schemeClr val="tx1">
                    <a:tint val="75000"/>
                  </a:schemeClr>
                </a:solidFill>
              </a:defRPr>
            </a:lvl6pPr>
            <a:lvl7pPr marL="14045184" indent="0" algn="ctr">
              <a:buNone/>
              <a:defRPr>
                <a:solidFill>
                  <a:schemeClr val="tx1">
                    <a:tint val="75000"/>
                  </a:schemeClr>
                </a:solidFill>
              </a:defRPr>
            </a:lvl7pPr>
            <a:lvl8pPr marL="16386048" indent="0" algn="ctr">
              <a:buNone/>
              <a:defRPr>
                <a:solidFill>
                  <a:schemeClr val="tx1">
                    <a:tint val="75000"/>
                  </a:schemeClr>
                </a:solidFill>
              </a:defRPr>
            </a:lvl8pPr>
            <a:lvl9pPr marL="1872691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FA7F19F-E56D-4D43-BEBC-C5D8C3479CA2}" type="datetime1">
              <a:rPr lang="en-US"/>
              <a:pPr/>
              <a:t>11/9/16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49BCA6-43F2-DA49-BDDA-FD5A3389B26D}" type="slidenum">
              <a:rPr lang="en-US"/>
              <a:pPr/>
              <a:t>‹#›</a:t>
            </a:fld>
            <a:endParaRPr lang="en-US"/>
          </a:p>
        </p:txBody>
      </p:sp>
    </p:spTree>
    <p:extLst>
      <p:ext uri="{BB962C8B-B14F-4D97-AF65-F5344CB8AC3E}">
        <p14:creationId xmlns:p14="http://schemas.microsoft.com/office/powerpoint/2010/main" val="381724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2DAB72D-56AB-E146-9632-AB34232C7C63}" type="datetime1">
              <a:rPr lang="en-US"/>
              <a:pPr/>
              <a:t>11/9/16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C15365-48EE-9A42-BEDB-4A85B5DF3998}" type="slidenum">
              <a:rPr lang="en-US"/>
              <a:pPr/>
              <a:t>‹#›</a:t>
            </a:fld>
            <a:endParaRPr lang="en-US"/>
          </a:p>
        </p:txBody>
      </p:sp>
    </p:spTree>
    <p:extLst>
      <p:ext uri="{BB962C8B-B14F-4D97-AF65-F5344CB8AC3E}">
        <p14:creationId xmlns:p14="http://schemas.microsoft.com/office/powerpoint/2010/main" val="195903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5511919"/>
            <a:ext cx="64514733" cy="11744999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576" y="5511919"/>
            <a:ext cx="192708527" cy="11744999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7EA30B8-E474-1441-B5A3-BB1045EB5A06}" type="datetime1">
              <a:rPr lang="en-US"/>
              <a:pPr/>
              <a:t>11/9/16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2D48BC-57BB-184F-B108-F2CA43CE735F}" type="slidenum">
              <a:rPr lang="en-US"/>
              <a:pPr/>
              <a:t>‹#›</a:t>
            </a:fld>
            <a:endParaRPr lang="en-US"/>
          </a:p>
        </p:txBody>
      </p:sp>
    </p:spTree>
    <p:extLst>
      <p:ext uri="{BB962C8B-B14F-4D97-AF65-F5344CB8AC3E}">
        <p14:creationId xmlns:p14="http://schemas.microsoft.com/office/powerpoint/2010/main" val="315570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6FE7154-330F-AD49-826A-C93D73D9BA35}" type="datetime1">
              <a:rPr lang="en-US"/>
              <a:pPr/>
              <a:t>11/9/16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D69F09-9BB6-CE40-A4B9-A10835FE8AF6}" type="slidenum">
              <a:rPr lang="en-US"/>
              <a:pPr/>
              <a:t>‹#›</a:t>
            </a:fld>
            <a:endParaRPr lang="en-US"/>
          </a:p>
        </p:txBody>
      </p:sp>
    </p:spTree>
    <p:extLst>
      <p:ext uri="{BB962C8B-B14F-4D97-AF65-F5344CB8AC3E}">
        <p14:creationId xmlns:p14="http://schemas.microsoft.com/office/powerpoint/2010/main" val="218527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19743322"/>
            <a:ext cx="43525440" cy="6102222"/>
          </a:xfrm>
        </p:spPr>
        <p:txBody>
          <a:bodyPr anchor="t"/>
          <a:lstStyle>
            <a:lvl1pPr algn="l">
              <a:defRPr sz="205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022345"/>
            <a:ext cx="43525440" cy="6720977"/>
          </a:xfrm>
        </p:spPr>
        <p:txBody>
          <a:bodyPr anchor="b"/>
          <a:lstStyle>
            <a:lvl1pPr marL="0" indent="0">
              <a:buNone/>
              <a:defRPr sz="10200">
                <a:solidFill>
                  <a:schemeClr val="tx1">
                    <a:tint val="75000"/>
                  </a:schemeClr>
                </a:solidFill>
              </a:defRPr>
            </a:lvl1pPr>
            <a:lvl2pPr marL="2340864" indent="0">
              <a:buNone/>
              <a:defRPr sz="9200">
                <a:solidFill>
                  <a:schemeClr val="tx1">
                    <a:tint val="75000"/>
                  </a:schemeClr>
                </a:solidFill>
              </a:defRPr>
            </a:lvl2pPr>
            <a:lvl3pPr marL="4681728" indent="0">
              <a:buNone/>
              <a:defRPr sz="8200">
                <a:solidFill>
                  <a:schemeClr val="tx1">
                    <a:tint val="75000"/>
                  </a:schemeClr>
                </a:solidFill>
              </a:defRPr>
            </a:lvl3pPr>
            <a:lvl4pPr marL="7022592" indent="0">
              <a:buNone/>
              <a:defRPr sz="7200">
                <a:solidFill>
                  <a:schemeClr val="tx1">
                    <a:tint val="75000"/>
                  </a:schemeClr>
                </a:solidFill>
              </a:defRPr>
            </a:lvl4pPr>
            <a:lvl5pPr marL="9363456" indent="0">
              <a:buNone/>
              <a:defRPr sz="7200">
                <a:solidFill>
                  <a:schemeClr val="tx1">
                    <a:tint val="75000"/>
                  </a:schemeClr>
                </a:solidFill>
              </a:defRPr>
            </a:lvl5pPr>
            <a:lvl6pPr marL="11704320" indent="0">
              <a:buNone/>
              <a:defRPr sz="7200">
                <a:solidFill>
                  <a:schemeClr val="tx1">
                    <a:tint val="75000"/>
                  </a:schemeClr>
                </a:solidFill>
              </a:defRPr>
            </a:lvl6pPr>
            <a:lvl7pPr marL="14045184" indent="0">
              <a:buNone/>
              <a:defRPr sz="7200">
                <a:solidFill>
                  <a:schemeClr val="tx1">
                    <a:tint val="75000"/>
                  </a:schemeClr>
                </a:solidFill>
              </a:defRPr>
            </a:lvl7pPr>
            <a:lvl8pPr marL="16386048" indent="0">
              <a:buNone/>
              <a:defRPr sz="7200">
                <a:solidFill>
                  <a:schemeClr val="tx1">
                    <a:tint val="75000"/>
                  </a:schemeClr>
                </a:solidFill>
              </a:defRPr>
            </a:lvl8pPr>
            <a:lvl9pPr marL="18726912" indent="0">
              <a:buNone/>
              <a:defRPr sz="7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5C8D853-73C3-ED49-B31E-F6FEA51DA688}" type="datetime1">
              <a:rPr lang="en-US"/>
              <a:pPr/>
              <a:t>11/9/16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C8E1AC-9ACB-AB43-A865-AE8C75BAF0E0}" type="slidenum">
              <a:rPr lang="en-US"/>
              <a:pPr/>
              <a:t>‹#›</a:t>
            </a:fld>
            <a:endParaRPr lang="en-US"/>
          </a:p>
        </p:txBody>
      </p:sp>
    </p:spTree>
    <p:extLst>
      <p:ext uri="{BB962C8B-B14F-4D97-AF65-F5344CB8AC3E}">
        <p14:creationId xmlns:p14="http://schemas.microsoft.com/office/powerpoint/2010/main" val="118005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3" y="32118456"/>
            <a:ext cx="128611627"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43" y="32118456"/>
            <a:ext cx="128611633"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28CE9580-7DF6-FD4D-BB70-2A172F9CADCC}" type="datetime1">
              <a:rPr lang="en-US"/>
              <a:pPr/>
              <a:t>11/9/16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862C7B0-A70B-2345-8438-15F2C461CDD1}" type="slidenum">
              <a:rPr lang="en-US"/>
              <a:pPr/>
              <a:t>‹#›</a:t>
            </a:fld>
            <a:endParaRPr lang="en-US"/>
          </a:p>
        </p:txBody>
      </p:sp>
    </p:spTree>
    <p:extLst>
      <p:ext uri="{BB962C8B-B14F-4D97-AF65-F5344CB8AC3E}">
        <p14:creationId xmlns:p14="http://schemas.microsoft.com/office/powerpoint/2010/main" val="424283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230404"/>
            <a:ext cx="46085760" cy="51207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6877448"/>
            <a:ext cx="22625053"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smtClean="0"/>
              <a:t>Click to edit Master text styles</a:t>
            </a:r>
          </a:p>
        </p:txBody>
      </p:sp>
      <p:sp>
        <p:nvSpPr>
          <p:cNvPr id="4" name="Content Placeholder 3"/>
          <p:cNvSpPr>
            <a:spLocks noGrp="1"/>
          </p:cNvSpPr>
          <p:nvPr>
            <p:ph sz="half" idx="2"/>
          </p:nvPr>
        </p:nvSpPr>
        <p:spPr>
          <a:xfrm>
            <a:off x="2560320" y="9743641"/>
            <a:ext cx="22625053"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6877448"/>
            <a:ext cx="22633940"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smtClean="0"/>
              <a:t>Click to edit Master text styles</a:t>
            </a:r>
          </a:p>
        </p:txBody>
      </p:sp>
      <p:sp>
        <p:nvSpPr>
          <p:cNvPr id="6" name="Content Placeholder 5"/>
          <p:cNvSpPr>
            <a:spLocks noGrp="1"/>
          </p:cNvSpPr>
          <p:nvPr>
            <p:ph sz="quarter" idx="4"/>
          </p:nvPr>
        </p:nvSpPr>
        <p:spPr>
          <a:xfrm>
            <a:off x="26012143" y="9743641"/>
            <a:ext cx="22633940"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CA419EB-390C-E54E-8E51-703FDAD680CD}" type="datetime1">
              <a:rPr lang="en-US"/>
              <a:pPr/>
              <a:t>11/9/16</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CA7C4711-7D1F-1943-9B86-4366D4F8234E}" type="slidenum">
              <a:rPr lang="en-US"/>
              <a:pPr/>
              <a:t>‹#›</a:t>
            </a:fld>
            <a:endParaRPr lang="en-US"/>
          </a:p>
        </p:txBody>
      </p:sp>
    </p:spTree>
    <p:extLst>
      <p:ext uri="{BB962C8B-B14F-4D97-AF65-F5344CB8AC3E}">
        <p14:creationId xmlns:p14="http://schemas.microsoft.com/office/powerpoint/2010/main" val="317392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BFE01D6-1A49-0247-8048-24055E0B15FA}" type="datetime1">
              <a:rPr lang="en-US"/>
              <a:pPr/>
              <a:t>11/9/16</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0DDD6091-15AD-2746-B717-ECAD557ECD46}" type="slidenum">
              <a:rPr lang="en-US"/>
              <a:pPr/>
              <a:t>‹#›</a:t>
            </a:fld>
            <a:endParaRPr lang="en-US"/>
          </a:p>
        </p:txBody>
      </p:sp>
    </p:spTree>
    <p:extLst>
      <p:ext uri="{BB962C8B-B14F-4D97-AF65-F5344CB8AC3E}">
        <p14:creationId xmlns:p14="http://schemas.microsoft.com/office/powerpoint/2010/main" val="8940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879E361-BD8E-974B-83A0-B15A995EBD4F}" type="datetime1">
              <a:rPr lang="en-US"/>
              <a:pPr/>
              <a:t>11/9/16</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490AB719-5759-D240-A9FD-02E498D01E33}" type="slidenum">
              <a:rPr lang="en-US"/>
              <a:pPr/>
              <a:t>‹#›</a:t>
            </a:fld>
            <a:endParaRPr lang="en-US"/>
          </a:p>
        </p:txBody>
      </p:sp>
    </p:spTree>
    <p:extLst>
      <p:ext uri="{BB962C8B-B14F-4D97-AF65-F5344CB8AC3E}">
        <p14:creationId xmlns:p14="http://schemas.microsoft.com/office/powerpoint/2010/main" val="2728830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223289"/>
            <a:ext cx="16846553" cy="5206092"/>
          </a:xfrm>
        </p:spPr>
        <p:txBody>
          <a:bodyPr anchor="b"/>
          <a:lstStyle>
            <a:lvl1pPr algn="l">
              <a:defRPr sz="10200" b="1"/>
            </a:lvl1pPr>
          </a:lstStyle>
          <a:p>
            <a:r>
              <a:rPr lang="en-US" smtClean="0"/>
              <a:t>Click to edit Master title style</a:t>
            </a:r>
            <a:endParaRPr lang="en-US"/>
          </a:p>
        </p:txBody>
      </p:sp>
      <p:sp>
        <p:nvSpPr>
          <p:cNvPr id="3" name="Content Placeholder 2"/>
          <p:cNvSpPr>
            <a:spLocks noGrp="1"/>
          </p:cNvSpPr>
          <p:nvPr>
            <p:ph idx="1"/>
          </p:nvPr>
        </p:nvSpPr>
        <p:spPr>
          <a:xfrm>
            <a:off x="20020280" y="1223292"/>
            <a:ext cx="28625800" cy="26222488"/>
          </a:xfrm>
        </p:spPr>
        <p:txBody>
          <a:bodyPr/>
          <a:lstStyle>
            <a:lvl1pPr>
              <a:defRPr sz="16400"/>
            </a:lvl1pPr>
            <a:lvl2pPr>
              <a:defRPr sz="14300"/>
            </a:lvl2pPr>
            <a:lvl3pPr>
              <a:defRPr sz="12300"/>
            </a:lvl3pPr>
            <a:lvl4pPr>
              <a:defRPr sz="10200"/>
            </a:lvl4pPr>
            <a:lvl5pPr>
              <a:defRPr sz="10200"/>
            </a:lvl5pPr>
            <a:lvl6pPr>
              <a:defRPr sz="10200"/>
            </a:lvl6pPr>
            <a:lvl7pPr>
              <a:defRPr sz="10200"/>
            </a:lvl7pPr>
            <a:lvl8pPr>
              <a:defRPr sz="10200"/>
            </a:lvl8pPr>
            <a:lvl9pPr>
              <a:defRPr sz="10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6429383"/>
            <a:ext cx="16846553" cy="21016397"/>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F009942-A2C6-E847-8471-5865F1D4032F}" type="datetime1">
              <a:rPr lang="en-US"/>
              <a:pPr/>
              <a:t>11/9/16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15533D7-82E9-A745-90C0-72295A5E3391}" type="slidenum">
              <a:rPr lang="en-US"/>
              <a:pPr/>
              <a:t>‹#›</a:t>
            </a:fld>
            <a:endParaRPr lang="en-US"/>
          </a:p>
        </p:txBody>
      </p:sp>
    </p:spTree>
    <p:extLst>
      <p:ext uri="{BB962C8B-B14F-4D97-AF65-F5344CB8AC3E}">
        <p14:creationId xmlns:p14="http://schemas.microsoft.com/office/powerpoint/2010/main" val="3945744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1507132"/>
            <a:ext cx="30723840" cy="2539039"/>
          </a:xfrm>
        </p:spPr>
        <p:txBody>
          <a:bodyPr anchor="b"/>
          <a:lstStyle>
            <a:lvl1pPr algn="l">
              <a:defRPr sz="102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745289"/>
            <a:ext cx="30723840" cy="18434685"/>
          </a:xfrm>
        </p:spPr>
        <p:txBody>
          <a:bodyPr rtlCol="0">
            <a:normAutofit/>
          </a:bodyPr>
          <a:lstStyle>
            <a:lvl1pPr marL="0" indent="0">
              <a:buNone/>
              <a:defRPr sz="16400"/>
            </a:lvl1pPr>
            <a:lvl2pPr marL="2340864" indent="0">
              <a:buNone/>
              <a:defRPr sz="14300"/>
            </a:lvl2pPr>
            <a:lvl3pPr marL="4681728" indent="0">
              <a:buNone/>
              <a:defRPr sz="12300"/>
            </a:lvl3pPr>
            <a:lvl4pPr marL="7022592" indent="0">
              <a:buNone/>
              <a:defRPr sz="10200"/>
            </a:lvl4pPr>
            <a:lvl5pPr marL="9363456" indent="0">
              <a:buNone/>
              <a:defRPr sz="10200"/>
            </a:lvl5pPr>
            <a:lvl6pPr marL="11704320" indent="0">
              <a:buNone/>
              <a:defRPr sz="10200"/>
            </a:lvl6pPr>
            <a:lvl7pPr marL="14045184" indent="0">
              <a:buNone/>
              <a:defRPr sz="10200"/>
            </a:lvl7pPr>
            <a:lvl8pPr marL="16386048" indent="0">
              <a:buNone/>
              <a:defRPr sz="10200"/>
            </a:lvl8pPr>
            <a:lvl9pPr marL="18726912" indent="0">
              <a:buNone/>
              <a:defRPr sz="10200"/>
            </a:lvl9pPr>
          </a:lstStyle>
          <a:p>
            <a:pPr lvl="0"/>
            <a:endParaRPr lang="en-US" noProof="0"/>
          </a:p>
        </p:txBody>
      </p:sp>
      <p:sp>
        <p:nvSpPr>
          <p:cNvPr id="4" name="Text Placeholder 3"/>
          <p:cNvSpPr>
            <a:spLocks noGrp="1"/>
          </p:cNvSpPr>
          <p:nvPr>
            <p:ph type="body" sz="half" idx="2"/>
          </p:nvPr>
        </p:nvSpPr>
        <p:spPr>
          <a:xfrm>
            <a:off x="10036813" y="24046171"/>
            <a:ext cx="30723840" cy="3605856"/>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790D7D8-B5FD-9447-8184-547FF8689769}" type="datetime1">
              <a:rPr lang="en-US"/>
              <a:pPr/>
              <a:t>11/9/16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C9B236A-52F4-6644-8CAD-82ED9DEDF95F}" type="slidenum">
              <a:rPr lang="en-US"/>
              <a:pPr/>
              <a:t>‹#›</a:t>
            </a:fld>
            <a:endParaRPr lang="en-US"/>
          </a:p>
        </p:txBody>
      </p:sp>
    </p:spTree>
    <p:extLst>
      <p:ext uri="{BB962C8B-B14F-4D97-AF65-F5344CB8AC3E}">
        <p14:creationId xmlns:p14="http://schemas.microsoft.com/office/powerpoint/2010/main" val="8894807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638" y="1230313"/>
            <a:ext cx="46085125" cy="5121275"/>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68173" tIns="234086" rIns="468173" bIns="234086"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60638" y="7169150"/>
            <a:ext cx="46085125" cy="2027713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68173" tIns="234086" rIns="468173" bIns="23408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638" y="28476575"/>
            <a:ext cx="11947525" cy="1636713"/>
          </a:xfrm>
          <a:prstGeom prst="rect">
            <a:avLst/>
          </a:prstGeom>
        </p:spPr>
        <p:txBody>
          <a:bodyPr vert="horz" wrap="square" lIns="468173" tIns="234086" rIns="468173" bIns="234086" numCol="1" anchor="ctr" anchorCtr="0" compatLnSpc="1">
            <a:prstTxWarp prst="textNoShape">
              <a:avLst/>
            </a:prstTxWarp>
          </a:bodyPr>
          <a:lstStyle>
            <a:lvl1pPr>
              <a:defRPr sz="6100">
                <a:solidFill>
                  <a:srgbClr val="898989"/>
                </a:solidFill>
                <a:latin typeface="Calibri" charset="0"/>
              </a:defRPr>
            </a:lvl1pPr>
          </a:lstStyle>
          <a:p>
            <a:fld id="{D7E350E8-0D11-D440-8D8B-B7E3F19D7E5C}" type="datetime1">
              <a:rPr lang="en-US"/>
              <a:pPr/>
              <a:t>11/9/16</a:t>
            </a:fld>
            <a:endParaRPr lang="en-US"/>
          </a:p>
        </p:txBody>
      </p:sp>
      <p:sp>
        <p:nvSpPr>
          <p:cNvPr id="5" name="Footer Placeholder 4"/>
          <p:cNvSpPr>
            <a:spLocks noGrp="1"/>
          </p:cNvSpPr>
          <p:nvPr>
            <p:ph type="ftr" sz="quarter" idx="3"/>
          </p:nvPr>
        </p:nvSpPr>
        <p:spPr>
          <a:xfrm>
            <a:off x="17495838" y="28476575"/>
            <a:ext cx="16214725" cy="1636713"/>
          </a:xfrm>
          <a:prstGeom prst="rect">
            <a:avLst/>
          </a:prstGeom>
        </p:spPr>
        <p:txBody>
          <a:bodyPr vert="horz" wrap="square" lIns="468173" tIns="234086" rIns="468173" bIns="234086" numCol="1" anchor="ctr" anchorCtr="0" compatLnSpc="1">
            <a:prstTxWarp prst="textNoShape">
              <a:avLst/>
            </a:prstTxWarp>
          </a:bodyPr>
          <a:lstStyle>
            <a:lvl1pPr algn="ctr">
              <a:defRPr sz="6100">
                <a:solidFill>
                  <a:srgbClr val="898989"/>
                </a:solidFill>
                <a:latin typeface="Calibri" charset="0"/>
              </a:defRPr>
            </a:lvl1pPr>
          </a:lstStyle>
          <a:p>
            <a:endParaRPr lang="en-US"/>
          </a:p>
        </p:txBody>
      </p:sp>
      <p:sp>
        <p:nvSpPr>
          <p:cNvPr id="6" name="Slide Number Placeholder 5"/>
          <p:cNvSpPr>
            <a:spLocks noGrp="1"/>
          </p:cNvSpPr>
          <p:nvPr>
            <p:ph type="sldNum" sz="quarter" idx="4"/>
          </p:nvPr>
        </p:nvSpPr>
        <p:spPr>
          <a:xfrm>
            <a:off x="36698238" y="28476575"/>
            <a:ext cx="11947525" cy="1636713"/>
          </a:xfrm>
          <a:prstGeom prst="rect">
            <a:avLst/>
          </a:prstGeom>
        </p:spPr>
        <p:txBody>
          <a:bodyPr vert="horz" wrap="square" lIns="468173" tIns="234086" rIns="468173" bIns="234086" numCol="1" anchor="ctr" anchorCtr="0" compatLnSpc="1">
            <a:prstTxWarp prst="textNoShape">
              <a:avLst/>
            </a:prstTxWarp>
          </a:bodyPr>
          <a:lstStyle>
            <a:lvl1pPr algn="r">
              <a:defRPr sz="6100">
                <a:solidFill>
                  <a:srgbClr val="898989"/>
                </a:solidFill>
                <a:latin typeface="Calibri" charset="0"/>
              </a:defRPr>
            </a:lvl1pPr>
          </a:lstStyle>
          <a:p>
            <a:fld id="{195F2896-5B3D-6F4E-A387-29E49404BFE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81538" rtl="0" eaLnBrk="0" fontAlgn="base" hangingPunct="0">
        <a:spcBef>
          <a:spcPct val="0"/>
        </a:spcBef>
        <a:spcAft>
          <a:spcPct val="0"/>
        </a:spcAft>
        <a:defRPr sz="22500" kern="1200">
          <a:solidFill>
            <a:schemeClr val="tx1"/>
          </a:solidFill>
          <a:latin typeface="+mj-lt"/>
          <a:ea typeface="ヒラギノ角ゴ Pro W3" charset="-128"/>
          <a:cs typeface="ヒラギノ角ゴ Pro W3" charset="-128"/>
        </a:defRPr>
      </a:lvl1pPr>
      <a:lvl2pPr algn="ctr" defTabSz="4681538" rtl="0" eaLnBrk="0" fontAlgn="base" hangingPunct="0">
        <a:spcBef>
          <a:spcPct val="0"/>
        </a:spcBef>
        <a:spcAft>
          <a:spcPct val="0"/>
        </a:spcAft>
        <a:defRPr sz="22500">
          <a:solidFill>
            <a:schemeClr val="tx1"/>
          </a:solidFill>
          <a:latin typeface="Calibri" pitchFamily="34" charset="0"/>
          <a:ea typeface="ヒラギノ角ゴ Pro W3" charset="-128"/>
          <a:cs typeface="ヒラギノ角ゴ Pro W3" charset="-128"/>
        </a:defRPr>
      </a:lvl2pPr>
      <a:lvl3pPr algn="ctr" defTabSz="4681538" rtl="0" eaLnBrk="0" fontAlgn="base" hangingPunct="0">
        <a:spcBef>
          <a:spcPct val="0"/>
        </a:spcBef>
        <a:spcAft>
          <a:spcPct val="0"/>
        </a:spcAft>
        <a:defRPr sz="22500">
          <a:solidFill>
            <a:schemeClr val="tx1"/>
          </a:solidFill>
          <a:latin typeface="Calibri" pitchFamily="34" charset="0"/>
          <a:ea typeface="ヒラギノ角ゴ Pro W3" charset="-128"/>
          <a:cs typeface="ヒラギノ角ゴ Pro W3" charset="-128"/>
        </a:defRPr>
      </a:lvl3pPr>
      <a:lvl4pPr algn="ctr" defTabSz="4681538" rtl="0" eaLnBrk="0" fontAlgn="base" hangingPunct="0">
        <a:spcBef>
          <a:spcPct val="0"/>
        </a:spcBef>
        <a:spcAft>
          <a:spcPct val="0"/>
        </a:spcAft>
        <a:defRPr sz="22500">
          <a:solidFill>
            <a:schemeClr val="tx1"/>
          </a:solidFill>
          <a:latin typeface="Calibri" pitchFamily="34" charset="0"/>
          <a:ea typeface="ヒラギノ角ゴ Pro W3" charset="-128"/>
          <a:cs typeface="ヒラギノ角ゴ Pro W3" charset="-128"/>
        </a:defRPr>
      </a:lvl4pPr>
      <a:lvl5pPr algn="ctr" defTabSz="4681538" rtl="0" eaLnBrk="0" fontAlgn="base" hangingPunct="0">
        <a:spcBef>
          <a:spcPct val="0"/>
        </a:spcBef>
        <a:spcAft>
          <a:spcPct val="0"/>
        </a:spcAft>
        <a:defRPr sz="22500">
          <a:solidFill>
            <a:schemeClr val="tx1"/>
          </a:solidFill>
          <a:latin typeface="Calibri" pitchFamily="34" charset="0"/>
          <a:ea typeface="ヒラギノ角ゴ Pro W3" charset="-128"/>
          <a:cs typeface="ヒラギノ角ゴ Pro W3" charset="-128"/>
        </a:defRPr>
      </a:lvl5pPr>
      <a:lvl6pPr marL="457200" algn="ctr" defTabSz="4681538" rtl="0" fontAlgn="base">
        <a:spcBef>
          <a:spcPct val="0"/>
        </a:spcBef>
        <a:spcAft>
          <a:spcPct val="0"/>
        </a:spcAft>
        <a:defRPr sz="22500">
          <a:solidFill>
            <a:schemeClr val="tx1"/>
          </a:solidFill>
          <a:latin typeface="Calibri" pitchFamily="34" charset="0"/>
        </a:defRPr>
      </a:lvl6pPr>
      <a:lvl7pPr marL="914400" algn="ctr" defTabSz="4681538" rtl="0" fontAlgn="base">
        <a:spcBef>
          <a:spcPct val="0"/>
        </a:spcBef>
        <a:spcAft>
          <a:spcPct val="0"/>
        </a:spcAft>
        <a:defRPr sz="22500">
          <a:solidFill>
            <a:schemeClr val="tx1"/>
          </a:solidFill>
          <a:latin typeface="Calibri" pitchFamily="34" charset="0"/>
        </a:defRPr>
      </a:lvl7pPr>
      <a:lvl8pPr marL="1371600" algn="ctr" defTabSz="4681538" rtl="0" fontAlgn="base">
        <a:spcBef>
          <a:spcPct val="0"/>
        </a:spcBef>
        <a:spcAft>
          <a:spcPct val="0"/>
        </a:spcAft>
        <a:defRPr sz="22500">
          <a:solidFill>
            <a:schemeClr val="tx1"/>
          </a:solidFill>
          <a:latin typeface="Calibri" pitchFamily="34" charset="0"/>
        </a:defRPr>
      </a:lvl8pPr>
      <a:lvl9pPr marL="1828800" algn="ctr" defTabSz="4681538" rtl="0" fontAlgn="base">
        <a:spcBef>
          <a:spcPct val="0"/>
        </a:spcBef>
        <a:spcAft>
          <a:spcPct val="0"/>
        </a:spcAft>
        <a:defRPr sz="22500">
          <a:solidFill>
            <a:schemeClr val="tx1"/>
          </a:solidFill>
          <a:latin typeface="Calibri" pitchFamily="34" charset="0"/>
        </a:defRPr>
      </a:lvl9pPr>
    </p:titleStyle>
    <p:bodyStyle>
      <a:lvl1pPr marL="1754188" indent="-1754188" algn="l" defTabSz="4681538" rtl="0" eaLnBrk="0" fontAlgn="base" hangingPunct="0">
        <a:spcBef>
          <a:spcPct val="20000"/>
        </a:spcBef>
        <a:spcAft>
          <a:spcPct val="0"/>
        </a:spcAft>
        <a:buFont typeface="Arial" charset="0"/>
        <a:buChar char="•"/>
        <a:defRPr sz="16400" kern="1200">
          <a:solidFill>
            <a:schemeClr val="tx1"/>
          </a:solidFill>
          <a:latin typeface="+mn-lt"/>
          <a:ea typeface="ヒラギノ角ゴ Pro W3" charset="-128"/>
          <a:cs typeface="ヒラギノ角ゴ Pro W3" charset="-128"/>
        </a:defRPr>
      </a:lvl1pPr>
      <a:lvl2pPr marL="3803650" indent="-1462088" algn="l" defTabSz="4681538" rtl="0" eaLnBrk="0" fontAlgn="base" hangingPunct="0">
        <a:spcBef>
          <a:spcPct val="20000"/>
        </a:spcBef>
        <a:spcAft>
          <a:spcPct val="0"/>
        </a:spcAft>
        <a:buFont typeface="Arial" charset="0"/>
        <a:buChar char="–"/>
        <a:defRPr sz="14300" kern="1200">
          <a:solidFill>
            <a:schemeClr val="tx1"/>
          </a:solidFill>
          <a:latin typeface="+mn-lt"/>
          <a:ea typeface="ヒラギノ角ゴ Pro W3" pitchFamily="-65" charset="-128"/>
          <a:cs typeface="ヒラギノ角ゴ Pro W3" charset="0"/>
        </a:defRPr>
      </a:lvl2pPr>
      <a:lvl3pPr marL="5851525" indent="-1169988" algn="l" defTabSz="4681538" rtl="0" eaLnBrk="0" fontAlgn="base" hangingPunct="0">
        <a:spcBef>
          <a:spcPct val="20000"/>
        </a:spcBef>
        <a:spcAft>
          <a:spcPct val="0"/>
        </a:spcAft>
        <a:buFont typeface="Arial" charset="0"/>
        <a:buChar char="•"/>
        <a:defRPr sz="12300" kern="1200">
          <a:solidFill>
            <a:schemeClr val="tx1"/>
          </a:solidFill>
          <a:latin typeface="+mn-lt"/>
          <a:ea typeface="ＭＳ Ｐゴシック" pitchFamily="100" charset="-128"/>
          <a:cs typeface="ＭＳ Ｐゴシック" pitchFamily="-108" charset="-128"/>
        </a:defRPr>
      </a:lvl3pPr>
      <a:lvl4pPr marL="8191500" indent="-1169988" algn="l" defTabSz="4681538" rtl="0" eaLnBrk="0" fontAlgn="base" hangingPunct="0">
        <a:spcBef>
          <a:spcPct val="20000"/>
        </a:spcBef>
        <a:spcAft>
          <a:spcPct val="0"/>
        </a:spcAft>
        <a:buFont typeface="Arial" charset="0"/>
        <a:buChar char="–"/>
        <a:defRPr sz="10200" kern="1200">
          <a:solidFill>
            <a:schemeClr val="tx1"/>
          </a:solidFill>
          <a:latin typeface="+mn-lt"/>
          <a:ea typeface="ＭＳ Ｐゴシック" pitchFamily="100" charset="-128"/>
          <a:cs typeface="+mn-cs"/>
        </a:defRPr>
      </a:lvl4pPr>
      <a:lvl5pPr marL="10533063" indent="-1169988" algn="l" defTabSz="4681538" rtl="0" eaLnBrk="0" fontAlgn="base" hangingPunct="0">
        <a:spcBef>
          <a:spcPct val="20000"/>
        </a:spcBef>
        <a:spcAft>
          <a:spcPct val="0"/>
        </a:spcAft>
        <a:buFont typeface="Arial" charset="0"/>
        <a:buChar char="»"/>
        <a:defRPr sz="10200" kern="1200">
          <a:solidFill>
            <a:schemeClr val="tx1"/>
          </a:solidFill>
          <a:latin typeface="+mn-lt"/>
          <a:ea typeface="ヒラギノ角ゴ Pro W3" charset="-128"/>
          <a:cs typeface="ヒラギノ角ゴ Pro W3" charset="-128"/>
        </a:defRPr>
      </a:lvl5pPr>
      <a:lvl6pPr marL="12874752"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6pPr>
      <a:lvl7pPr marL="15215616"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7pPr>
      <a:lvl8pPr marL="17556480"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8pPr>
      <a:lvl9pPr marL="19897344"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9pPr>
    </p:bodyStyle>
    <p:otherStyle>
      <a:defPPr>
        <a:defRPr lang="en-US"/>
      </a:defPPr>
      <a:lvl1pPr marL="0" algn="l" defTabSz="4681728" rtl="0" eaLnBrk="1" latinLnBrk="0" hangingPunct="1">
        <a:defRPr sz="9200" kern="1200">
          <a:solidFill>
            <a:schemeClr val="tx1"/>
          </a:solidFill>
          <a:latin typeface="+mn-lt"/>
          <a:ea typeface="+mn-ea"/>
          <a:cs typeface="+mn-cs"/>
        </a:defRPr>
      </a:lvl1pPr>
      <a:lvl2pPr marL="2340864" algn="l" defTabSz="4681728" rtl="0" eaLnBrk="1" latinLnBrk="0" hangingPunct="1">
        <a:defRPr sz="9200" kern="1200">
          <a:solidFill>
            <a:schemeClr val="tx1"/>
          </a:solidFill>
          <a:latin typeface="+mn-lt"/>
          <a:ea typeface="+mn-ea"/>
          <a:cs typeface="+mn-cs"/>
        </a:defRPr>
      </a:lvl2pPr>
      <a:lvl3pPr marL="4681728" algn="l" defTabSz="4681728" rtl="0" eaLnBrk="1" latinLnBrk="0" hangingPunct="1">
        <a:defRPr sz="9200" kern="1200">
          <a:solidFill>
            <a:schemeClr val="tx1"/>
          </a:solidFill>
          <a:latin typeface="+mn-lt"/>
          <a:ea typeface="+mn-ea"/>
          <a:cs typeface="+mn-cs"/>
        </a:defRPr>
      </a:lvl3pPr>
      <a:lvl4pPr marL="7022592" algn="l" defTabSz="4681728" rtl="0" eaLnBrk="1" latinLnBrk="0" hangingPunct="1">
        <a:defRPr sz="9200" kern="1200">
          <a:solidFill>
            <a:schemeClr val="tx1"/>
          </a:solidFill>
          <a:latin typeface="+mn-lt"/>
          <a:ea typeface="+mn-ea"/>
          <a:cs typeface="+mn-cs"/>
        </a:defRPr>
      </a:lvl4pPr>
      <a:lvl5pPr marL="9363456" algn="l" defTabSz="4681728" rtl="0" eaLnBrk="1" latinLnBrk="0" hangingPunct="1">
        <a:defRPr sz="9200" kern="1200">
          <a:solidFill>
            <a:schemeClr val="tx1"/>
          </a:solidFill>
          <a:latin typeface="+mn-lt"/>
          <a:ea typeface="+mn-ea"/>
          <a:cs typeface="+mn-cs"/>
        </a:defRPr>
      </a:lvl5pPr>
      <a:lvl6pPr marL="11704320" algn="l" defTabSz="4681728" rtl="0" eaLnBrk="1" latinLnBrk="0" hangingPunct="1">
        <a:defRPr sz="9200" kern="1200">
          <a:solidFill>
            <a:schemeClr val="tx1"/>
          </a:solidFill>
          <a:latin typeface="+mn-lt"/>
          <a:ea typeface="+mn-ea"/>
          <a:cs typeface="+mn-cs"/>
        </a:defRPr>
      </a:lvl6pPr>
      <a:lvl7pPr marL="14045184" algn="l" defTabSz="4681728" rtl="0" eaLnBrk="1" latinLnBrk="0" hangingPunct="1">
        <a:defRPr sz="9200" kern="1200">
          <a:solidFill>
            <a:schemeClr val="tx1"/>
          </a:solidFill>
          <a:latin typeface="+mn-lt"/>
          <a:ea typeface="+mn-ea"/>
          <a:cs typeface="+mn-cs"/>
        </a:defRPr>
      </a:lvl7pPr>
      <a:lvl8pPr marL="16386048" algn="l" defTabSz="4681728" rtl="0" eaLnBrk="1" latinLnBrk="0" hangingPunct="1">
        <a:defRPr sz="9200" kern="1200">
          <a:solidFill>
            <a:schemeClr val="tx1"/>
          </a:solidFill>
          <a:latin typeface="+mn-lt"/>
          <a:ea typeface="+mn-ea"/>
          <a:cs typeface="+mn-cs"/>
        </a:defRPr>
      </a:lvl8pPr>
      <a:lvl9pPr marL="18726912" algn="l" defTabSz="4681728" rtl="0" eaLnBrk="1" latinLnBrk="0" hangingPunct="1">
        <a:defRPr sz="9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ounded Rectangle 56"/>
          <p:cNvSpPr/>
          <p:nvPr/>
        </p:nvSpPr>
        <p:spPr>
          <a:xfrm>
            <a:off x="457200" y="274638"/>
            <a:ext cx="50292000" cy="3200400"/>
          </a:xfrm>
          <a:prstGeom prst="roundRect">
            <a:avLst>
              <a:gd name="adj" fmla="val 13578"/>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latin typeface="Calibri" charset="0"/>
              <a:ea typeface="ヒラギノ角ゴ Pro W3" charset="0"/>
              <a:cs typeface="ヒラギノ角ゴ Pro W3" charset="0"/>
            </a:endParaRPr>
          </a:p>
        </p:txBody>
      </p:sp>
      <p:sp>
        <p:nvSpPr>
          <p:cNvPr id="15363" name="TextBox 3"/>
          <p:cNvSpPr txBox="1">
            <a:spLocks noChangeArrowheads="1"/>
          </p:cNvSpPr>
          <p:nvPr/>
        </p:nvSpPr>
        <p:spPr bwMode="auto">
          <a:xfrm>
            <a:off x="914400" y="150813"/>
            <a:ext cx="49377600" cy="3046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rnd">
                <a:solidFill>
                  <a:srgbClr val="000000"/>
                </a:solidFill>
                <a:miter lim="800000"/>
                <a:headEnd/>
                <a:tailEnd/>
              </a14:hiddenLine>
            </a:ext>
          </a:extLst>
        </p:spPr>
        <p:txBody>
          <a:bodyPr>
            <a:spAutoFit/>
          </a:bodyPr>
          <a:lstStyle>
            <a:lvl1pPr eaLnBrk="0" hangingPunct="0">
              <a:defRPr sz="9200">
                <a:solidFill>
                  <a:schemeClr val="tx1"/>
                </a:solidFill>
                <a:latin typeface="Arial" charset="0"/>
                <a:ea typeface="ヒラギノ角ゴ Pro W3" charset="0"/>
                <a:cs typeface="ヒラギノ角ゴ Pro W3" charset="0"/>
              </a:defRPr>
            </a:lvl1pPr>
            <a:lvl2pPr marL="37931725" indent="-37474525" eaLnBrk="0" hangingPunct="0">
              <a:defRPr sz="9200">
                <a:solidFill>
                  <a:schemeClr val="tx1"/>
                </a:solidFill>
                <a:latin typeface="Arial" charset="0"/>
                <a:ea typeface="ヒラギノ角ゴ Pro W3" charset="0"/>
                <a:cs typeface="ヒラギノ角ゴ Pro W3" charset="0"/>
              </a:defRPr>
            </a:lvl2pPr>
            <a:lvl3pPr eaLnBrk="0" hangingPunct="0">
              <a:defRPr sz="9200">
                <a:solidFill>
                  <a:schemeClr val="tx1"/>
                </a:solidFill>
                <a:latin typeface="Arial" charset="0"/>
                <a:ea typeface="ヒラギノ角ゴ Pro W3" charset="0"/>
                <a:cs typeface="ヒラギノ角ゴ Pro W3" charset="0"/>
              </a:defRPr>
            </a:lvl3pPr>
            <a:lvl4pPr eaLnBrk="0" hangingPunct="0">
              <a:defRPr sz="9200">
                <a:solidFill>
                  <a:schemeClr val="tx1"/>
                </a:solidFill>
                <a:latin typeface="Arial" charset="0"/>
                <a:ea typeface="ヒラギノ角ゴ Pro W3" charset="0"/>
                <a:cs typeface="ヒラギノ角ゴ Pro W3" charset="0"/>
              </a:defRPr>
            </a:lvl4pPr>
            <a:lvl5pPr eaLnBrk="0" hangingPunct="0">
              <a:defRPr sz="92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9pPr>
          </a:lstStyle>
          <a:p>
            <a:pPr algn="ctr" eaLnBrk="1" hangingPunct="1"/>
            <a:r>
              <a:rPr lang="en-US" sz="6400" b="1" dirty="0">
                <a:latin typeface="Calibri" charset="0"/>
              </a:rPr>
              <a:t>Title Of Your Poster Goes Here</a:t>
            </a:r>
          </a:p>
          <a:p>
            <a:pPr algn="ctr" eaLnBrk="1" hangingPunct="1"/>
            <a:r>
              <a:rPr lang="en-US" sz="6400" b="1" dirty="0">
                <a:latin typeface="Calibri" charset="0"/>
              </a:rPr>
              <a:t>Firstname1 Lastname1, Firstname1 Lastname2</a:t>
            </a:r>
          </a:p>
          <a:p>
            <a:pPr algn="ctr" eaLnBrk="1" hangingPunct="1"/>
            <a:r>
              <a:rPr lang="en-US" sz="6400" b="1">
                <a:latin typeface="Calibri" charset="0"/>
              </a:rPr>
              <a:t>Biomechanics </a:t>
            </a:r>
            <a:r>
              <a:rPr lang="en-US" sz="6400" b="1" smtClean="0">
                <a:latin typeface="Calibri" charset="0"/>
              </a:rPr>
              <a:t>2016,  </a:t>
            </a:r>
            <a:r>
              <a:rPr lang="en-US" sz="6400" b="1" dirty="0">
                <a:latin typeface="Calibri" charset="0"/>
              </a:rPr>
              <a:t>Department of Biology, University of Washington, Seattle, WA</a:t>
            </a:r>
          </a:p>
        </p:txBody>
      </p:sp>
      <p:sp>
        <p:nvSpPr>
          <p:cNvPr id="5" name="Rounded Rectangle 4"/>
          <p:cNvSpPr/>
          <p:nvPr/>
        </p:nvSpPr>
        <p:spPr>
          <a:xfrm>
            <a:off x="0" y="3932238"/>
            <a:ext cx="16459200" cy="26425525"/>
          </a:xfrm>
          <a:prstGeom prst="roundRect">
            <a:avLst>
              <a:gd name="adj" fmla="val 2719"/>
            </a:avLst>
          </a:prstGeom>
          <a:ln/>
        </p:spPr>
        <p:style>
          <a:lnRef idx="2">
            <a:schemeClr val="accent4"/>
          </a:lnRef>
          <a:fillRef idx="1">
            <a:schemeClr val="lt1"/>
          </a:fillRef>
          <a:effectRef idx="0">
            <a:schemeClr val="accent4"/>
          </a:effectRef>
          <a:fontRef idx="minor">
            <a:schemeClr val="dk1"/>
          </a:fontRef>
        </p:style>
        <p:txBody>
          <a:bodyPr anchor="ctr"/>
          <a:lstStyle/>
          <a:p>
            <a:pPr algn="ctr"/>
            <a:endParaRPr lang="en-US">
              <a:solidFill>
                <a:srgbClr val="FFFFFF"/>
              </a:solidFill>
              <a:latin typeface="Calibri" charset="0"/>
              <a:ea typeface="ヒラギノ角ゴ Pro W3" charset="0"/>
              <a:cs typeface="ヒラギノ角ゴ Pro W3" charset="0"/>
            </a:endParaRPr>
          </a:p>
        </p:txBody>
      </p:sp>
      <p:sp>
        <p:nvSpPr>
          <p:cNvPr id="6" name="Rounded Rectangle 5"/>
          <p:cNvSpPr/>
          <p:nvPr/>
        </p:nvSpPr>
        <p:spPr>
          <a:xfrm>
            <a:off x="34747200" y="3932238"/>
            <a:ext cx="16459200" cy="26289000"/>
          </a:xfrm>
          <a:prstGeom prst="roundRect">
            <a:avLst>
              <a:gd name="adj" fmla="val 2749"/>
            </a:avLst>
          </a:prstGeom>
          <a:ln/>
        </p:spPr>
        <p:style>
          <a:lnRef idx="2">
            <a:schemeClr val="accent4"/>
          </a:lnRef>
          <a:fillRef idx="1">
            <a:schemeClr val="lt1"/>
          </a:fillRef>
          <a:effectRef idx="0">
            <a:schemeClr val="accent4"/>
          </a:effectRef>
          <a:fontRef idx="minor">
            <a:schemeClr val="dk1"/>
          </a:fontRef>
        </p:style>
        <p:txBody>
          <a:bodyPr anchor="ctr"/>
          <a:lstStyle/>
          <a:p>
            <a:pPr algn="ctr"/>
            <a:endParaRPr lang="en-US">
              <a:solidFill>
                <a:srgbClr val="FFFFFF"/>
              </a:solidFill>
              <a:latin typeface="Calibri" charset="0"/>
              <a:ea typeface="ヒラギノ角ゴ Pro W3" charset="0"/>
              <a:cs typeface="ヒラギノ角ゴ Pro W3" charset="0"/>
            </a:endParaRPr>
          </a:p>
        </p:txBody>
      </p:sp>
      <p:sp>
        <p:nvSpPr>
          <p:cNvPr id="7" name="Rounded Rectangle 6"/>
          <p:cNvSpPr/>
          <p:nvPr/>
        </p:nvSpPr>
        <p:spPr>
          <a:xfrm>
            <a:off x="17373600" y="3948113"/>
            <a:ext cx="16459200" cy="26425525"/>
          </a:xfrm>
          <a:prstGeom prst="roundRect">
            <a:avLst>
              <a:gd name="adj" fmla="val 2699"/>
            </a:avLst>
          </a:prstGeom>
          <a:ln/>
        </p:spPr>
        <p:style>
          <a:lnRef idx="2">
            <a:schemeClr val="accent4"/>
          </a:lnRef>
          <a:fillRef idx="1">
            <a:schemeClr val="lt1"/>
          </a:fillRef>
          <a:effectRef idx="0">
            <a:schemeClr val="accent4"/>
          </a:effectRef>
          <a:fontRef idx="minor">
            <a:schemeClr val="dk1"/>
          </a:fontRef>
        </p:style>
        <p:txBody>
          <a:bodyPr anchor="ctr"/>
          <a:lstStyle/>
          <a:p>
            <a:pPr algn="ctr"/>
            <a:endParaRPr lang="en-US">
              <a:solidFill>
                <a:srgbClr val="FFFFFF"/>
              </a:solidFill>
              <a:latin typeface="Calibri" charset="0"/>
              <a:ea typeface="ヒラギノ角ゴ Pro W3" charset="0"/>
              <a:cs typeface="ヒラギノ角ゴ Pro W3" charset="0"/>
            </a:endParaRPr>
          </a:p>
        </p:txBody>
      </p:sp>
      <p:sp>
        <p:nvSpPr>
          <p:cNvPr id="15367" name="TextBox 8"/>
          <p:cNvSpPr txBox="1">
            <a:spLocks noChangeArrowheads="1"/>
          </p:cNvSpPr>
          <p:nvPr/>
        </p:nvSpPr>
        <p:spPr bwMode="auto">
          <a:xfrm>
            <a:off x="0" y="4084638"/>
            <a:ext cx="16154400" cy="2770187"/>
          </a:xfrm>
          <a:prstGeom prst="rect">
            <a:avLst/>
          </a:prstGeom>
          <a:ln>
            <a:noFill/>
            <a:headEnd/>
            <a:tailEnd/>
          </a:ln>
        </p:spPr>
        <p:style>
          <a:lnRef idx="2">
            <a:schemeClr val="accent6"/>
          </a:lnRef>
          <a:fillRef idx="1">
            <a:schemeClr val="lt1"/>
          </a:fillRef>
          <a:effectRef idx="0">
            <a:schemeClr val="accent6"/>
          </a:effectRef>
          <a:fontRef idx="minor">
            <a:schemeClr val="dk1"/>
          </a:fontRef>
        </p:style>
        <p:txBody>
          <a:bodyPr>
            <a:spAutoFit/>
          </a:bodyPr>
          <a:lstStyle>
            <a:lvl1pPr eaLnBrk="0" hangingPunct="0">
              <a:defRPr sz="9200">
                <a:solidFill>
                  <a:schemeClr val="tx1"/>
                </a:solidFill>
                <a:latin typeface="Arial" charset="0"/>
                <a:ea typeface="ヒラギノ角ゴ Pro W3" charset="0"/>
                <a:cs typeface="ヒラギノ角ゴ Pro W3" charset="0"/>
              </a:defRPr>
            </a:lvl1pPr>
            <a:lvl2pPr marL="37931725" indent="-37474525" eaLnBrk="0" hangingPunct="0">
              <a:defRPr sz="9200">
                <a:solidFill>
                  <a:schemeClr val="tx1"/>
                </a:solidFill>
                <a:latin typeface="Arial" charset="0"/>
                <a:ea typeface="ヒラギノ角ゴ Pro W3" charset="0"/>
                <a:cs typeface="ヒラギノ角ゴ Pro W3" charset="0"/>
              </a:defRPr>
            </a:lvl2pPr>
            <a:lvl3pPr eaLnBrk="0" hangingPunct="0">
              <a:defRPr sz="9200">
                <a:solidFill>
                  <a:schemeClr val="tx1"/>
                </a:solidFill>
                <a:latin typeface="Arial" charset="0"/>
                <a:ea typeface="ヒラギノ角ゴ Pro W3" charset="0"/>
                <a:cs typeface="ヒラギノ角ゴ Pro W3" charset="0"/>
              </a:defRPr>
            </a:lvl3pPr>
            <a:lvl4pPr eaLnBrk="0" hangingPunct="0">
              <a:defRPr sz="9200">
                <a:solidFill>
                  <a:schemeClr val="tx1"/>
                </a:solidFill>
                <a:latin typeface="Arial" charset="0"/>
                <a:ea typeface="ヒラギノ角ゴ Pro W3" charset="0"/>
                <a:cs typeface="ヒラギノ角ゴ Pro W3" charset="0"/>
              </a:defRPr>
            </a:lvl4pPr>
            <a:lvl5pPr eaLnBrk="0" hangingPunct="0">
              <a:defRPr sz="92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9pPr>
          </a:lstStyle>
          <a:p>
            <a:pPr eaLnBrk="1" hangingPunct="1"/>
            <a:r>
              <a:rPr lang="en-US" sz="5000" b="1">
                <a:solidFill>
                  <a:srgbClr val="000000"/>
                </a:solidFill>
                <a:latin typeface="Calibri" charset="0"/>
              </a:rPr>
              <a:t>ABSTRACT</a:t>
            </a:r>
          </a:p>
          <a:p>
            <a:pPr eaLnBrk="1" hangingPunct="1"/>
            <a:endParaRPr lang="en-US" sz="4000">
              <a:solidFill>
                <a:srgbClr val="000000"/>
              </a:solidFill>
              <a:latin typeface="Calibri" charset="0"/>
            </a:endParaRPr>
          </a:p>
          <a:p>
            <a:pPr eaLnBrk="1" hangingPunct="1"/>
            <a:endParaRPr lang="en-US" sz="2800">
              <a:solidFill>
                <a:srgbClr val="000000"/>
              </a:solidFill>
              <a:latin typeface="Calibri" charset="0"/>
            </a:endParaRPr>
          </a:p>
          <a:p>
            <a:pPr eaLnBrk="1" hangingPunct="1"/>
            <a:endParaRPr lang="en-US" sz="2800">
              <a:solidFill>
                <a:srgbClr val="000000"/>
              </a:solidFill>
              <a:latin typeface="Calibri" charset="0"/>
              <a:cs typeface="Calibri" charset="0"/>
            </a:endParaRPr>
          </a:p>
          <a:p>
            <a:pPr eaLnBrk="1" hangingPunct="1"/>
            <a:endParaRPr lang="en-US" sz="2800">
              <a:solidFill>
                <a:srgbClr val="000000"/>
              </a:solidFill>
              <a:latin typeface="Calibri" charset="0"/>
              <a:ea typeface="Calibri" charset="0"/>
              <a:cs typeface="Calibri" charset="0"/>
            </a:endParaRPr>
          </a:p>
          <a:p>
            <a:pPr eaLnBrk="1" hangingPunct="1"/>
            <a:endParaRPr lang="en-US" sz="2800">
              <a:solidFill>
                <a:srgbClr val="000000"/>
              </a:solidFill>
              <a:latin typeface="Calibri" charset="0"/>
              <a:ea typeface="Calibri" charset="0"/>
              <a:cs typeface="Calibri" charset="0"/>
            </a:endParaRPr>
          </a:p>
        </p:txBody>
      </p:sp>
      <p:sp>
        <p:nvSpPr>
          <p:cNvPr id="15368" name="TextBox 15"/>
          <p:cNvSpPr txBox="1">
            <a:spLocks noChangeArrowheads="1"/>
          </p:cNvSpPr>
          <p:nvPr/>
        </p:nvSpPr>
        <p:spPr bwMode="auto">
          <a:xfrm>
            <a:off x="35204400" y="4008438"/>
            <a:ext cx="16002000"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200">
                <a:solidFill>
                  <a:schemeClr val="tx1"/>
                </a:solidFill>
                <a:latin typeface="Arial" charset="0"/>
                <a:ea typeface="ヒラギノ角ゴ Pro W3" charset="0"/>
                <a:cs typeface="ヒラギノ角ゴ Pro W3" charset="0"/>
              </a:defRPr>
            </a:lvl1pPr>
            <a:lvl2pPr marL="37931725" indent="-37474525" eaLnBrk="0" hangingPunct="0">
              <a:defRPr sz="9200">
                <a:solidFill>
                  <a:schemeClr val="tx1"/>
                </a:solidFill>
                <a:latin typeface="Arial" charset="0"/>
                <a:ea typeface="ヒラギノ角ゴ Pro W3" charset="0"/>
                <a:cs typeface="ヒラギノ角ゴ Pro W3" charset="0"/>
              </a:defRPr>
            </a:lvl2pPr>
            <a:lvl3pPr eaLnBrk="0" hangingPunct="0">
              <a:defRPr sz="9200">
                <a:solidFill>
                  <a:schemeClr val="tx1"/>
                </a:solidFill>
                <a:latin typeface="Arial" charset="0"/>
                <a:ea typeface="ヒラギノ角ゴ Pro W3" charset="0"/>
                <a:cs typeface="ヒラギノ角ゴ Pro W3" charset="0"/>
              </a:defRPr>
            </a:lvl3pPr>
            <a:lvl4pPr eaLnBrk="0" hangingPunct="0">
              <a:defRPr sz="9200">
                <a:solidFill>
                  <a:schemeClr val="tx1"/>
                </a:solidFill>
                <a:latin typeface="Arial" charset="0"/>
                <a:ea typeface="ヒラギノ角ゴ Pro W3" charset="0"/>
                <a:cs typeface="ヒラギノ角ゴ Pro W3" charset="0"/>
              </a:defRPr>
            </a:lvl4pPr>
            <a:lvl5pPr eaLnBrk="0" hangingPunct="0">
              <a:defRPr sz="92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9pPr>
          </a:lstStyle>
          <a:p>
            <a:pPr eaLnBrk="1" hangingPunct="1"/>
            <a:endParaRPr lang="en-US" sz="4400">
              <a:latin typeface="Calibri" charset="0"/>
            </a:endParaRPr>
          </a:p>
        </p:txBody>
      </p:sp>
      <p:sp>
        <p:nvSpPr>
          <p:cNvPr id="15369" name="TextBox 8"/>
          <p:cNvSpPr txBox="1">
            <a:spLocks noChangeArrowheads="1"/>
          </p:cNvSpPr>
          <p:nvPr/>
        </p:nvSpPr>
        <p:spPr bwMode="auto">
          <a:xfrm>
            <a:off x="0" y="13076238"/>
            <a:ext cx="15849600" cy="3078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200">
                <a:solidFill>
                  <a:schemeClr val="tx1"/>
                </a:solidFill>
                <a:latin typeface="Arial" charset="0"/>
                <a:ea typeface="ヒラギノ角ゴ Pro W3" charset="0"/>
                <a:cs typeface="ヒラギノ角ゴ Pro W3" charset="0"/>
              </a:defRPr>
            </a:lvl1pPr>
            <a:lvl2pPr marL="37931725" indent="-37474525" eaLnBrk="0" hangingPunct="0">
              <a:defRPr sz="9200">
                <a:solidFill>
                  <a:schemeClr val="tx1"/>
                </a:solidFill>
                <a:latin typeface="Arial" charset="0"/>
                <a:ea typeface="ヒラギノ角ゴ Pro W3" charset="0"/>
                <a:cs typeface="ヒラギノ角ゴ Pro W3" charset="0"/>
              </a:defRPr>
            </a:lvl2pPr>
            <a:lvl3pPr eaLnBrk="0" hangingPunct="0">
              <a:defRPr sz="9200">
                <a:solidFill>
                  <a:schemeClr val="tx1"/>
                </a:solidFill>
                <a:latin typeface="Arial" charset="0"/>
                <a:ea typeface="ヒラギノ角ゴ Pro W3" charset="0"/>
                <a:cs typeface="ヒラギノ角ゴ Pro W3" charset="0"/>
              </a:defRPr>
            </a:lvl3pPr>
            <a:lvl4pPr eaLnBrk="0" hangingPunct="0">
              <a:defRPr sz="9200">
                <a:solidFill>
                  <a:schemeClr val="tx1"/>
                </a:solidFill>
                <a:latin typeface="Arial" charset="0"/>
                <a:ea typeface="ヒラギノ角ゴ Pro W3" charset="0"/>
                <a:cs typeface="ヒラギノ角ゴ Pro W3" charset="0"/>
              </a:defRPr>
            </a:lvl4pPr>
            <a:lvl5pPr eaLnBrk="0" hangingPunct="0">
              <a:defRPr sz="92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9pPr>
          </a:lstStyle>
          <a:p>
            <a:pPr eaLnBrk="1" hangingPunct="1"/>
            <a:r>
              <a:rPr lang="en-US" sz="5000" b="1">
                <a:latin typeface="Calibri" charset="0"/>
              </a:rPr>
              <a:t>INTRODUCTION AND BACKGROUND</a:t>
            </a:r>
            <a:endParaRPr lang="en-US" sz="5000">
              <a:latin typeface="Calibri" charset="0"/>
            </a:endParaRPr>
          </a:p>
          <a:p>
            <a:pPr eaLnBrk="1" hangingPunct="1"/>
            <a:endParaRPr lang="en-US" sz="3600">
              <a:latin typeface="Calibri" charset="0"/>
            </a:endParaRPr>
          </a:p>
          <a:p>
            <a:pPr eaLnBrk="1" hangingPunct="1"/>
            <a:endParaRPr lang="en-US" sz="3600">
              <a:latin typeface="Calibri" charset="0"/>
            </a:endParaRPr>
          </a:p>
          <a:p>
            <a:pPr eaLnBrk="1" hangingPunct="1"/>
            <a:endParaRPr lang="en-US" sz="3600">
              <a:latin typeface="Calibri" charset="0"/>
            </a:endParaRPr>
          </a:p>
          <a:p>
            <a:pPr eaLnBrk="1" hangingPunct="1"/>
            <a:endParaRPr lang="en-US" sz="3600">
              <a:latin typeface="Calibri" charset="0"/>
            </a:endParaRPr>
          </a:p>
          <a:p>
            <a:pPr eaLnBrk="1" hangingPunct="1"/>
            <a:endParaRPr lang="en-US" sz="3600">
              <a:latin typeface="Calibri" charset="0"/>
            </a:endParaRPr>
          </a:p>
        </p:txBody>
      </p:sp>
      <p:sp>
        <p:nvSpPr>
          <p:cNvPr id="15370" name="TextBox 8"/>
          <p:cNvSpPr txBox="1">
            <a:spLocks noChangeArrowheads="1"/>
          </p:cNvSpPr>
          <p:nvPr/>
        </p:nvSpPr>
        <p:spPr bwMode="auto">
          <a:xfrm>
            <a:off x="35021838" y="24887238"/>
            <a:ext cx="16184562" cy="206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200">
                <a:solidFill>
                  <a:schemeClr val="tx1"/>
                </a:solidFill>
                <a:latin typeface="Arial" charset="0"/>
                <a:ea typeface="ヒラギノ角ゴ Pro W3" charset="0"/>
                <a:cs typeface="ヒラギノ角ゴ Pro W3" charset="0"/>
              </a:defRPr>
            </a:lvl1pPr>
            <a:lvl2pPr marL="37931725" indent="-37474525" eaLnBrk="0" hangingPunct="0">
              <a:defRPr sz="9200">
                <a:solidFill>
                  <a:schemeClr val="tx1"/>
                </a:solidFill>
                <a:latin typeface="Arial" charset="0"/>
                <a:ea typeface="ヒラギノ角ゴ Pro W3" charset="0"/>
                <a:cs typeface="ヒラギノ角ゴ Pro W3" charset="0"/>
              </a:defRPr>
            </a:lvl2pPr>
            <a:lvl3pPr eaLnBrk="0" hangingPunct="0">
              <a:defRPr sz="9200">
                <a:solidFill>
                  <a:schemeClr val="tx1"/>
                </a:solidFill>
                <a:latin typeface="Arial" charset="0"/>
                <a:ea typeface="ヒラギノ角ゴ Pro W3" charset="0"/>
                <a:cs typeface="ヒラギノ角ゴ Pro W3" charset="0"/>
              </a:defRPr>
            </a:lvl3pPr>
            <a:lvl4pPr eaLnBrk="0" hangingPunct="0">
              <a:defRPr sz="9200">
                <a:solidFill>
                  <a:schemeClr val="tx1"/>
                </a:solidFill>
                <a:latin typeface="Arial" charset="0"/>
                <a:ea typeface="ヒラギノ角ゴ Pro W3" charset="0"/>
                <a:cs typeface="ヒラギノ角ゴ Pro W3" charset="0"/>
              </a:defRPr>
            </a:lvl4pPr>
            <a:lvl5pPr eaLnBrk="0" hangingPunct="0">
              <a:defRPr sz="92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9pPr>
          </a:lstStyle>
          <a:p>
            <a:pPr eaLnBrk="1" hangingPunct="1"/>
            <a:r>
              <a:rPr lang="en-US" sz="5000" b="1">
                <a:latin typeface="Calibri" charset="0"/>
              </a:rPr>
              <a:t>REFERENCES</a:t>
            </a:r>
          </a:p>
          <a:p>
            <a:pPr eaLnBrk="1" hangingPunct="1"/>
            <a:endParaRPr lang="en-US" sz="5000" b="1">
              <a:latin typeface="Calibri" charset="0"/>
            </a:endParaRPr>
          </a:p>
          <a:p>
            <a:pPr eaLnBrk="1" hangingPunct="1"/>
            <a:endParaRPr lang="en-US" sz="2800">
              <a:latin typeface="Calibri" charset="0"/>
            </a:endParaRPr>
          </a:p>
          <a:p>
            <a:pPr eaLnBrk="1" hangingPunct="1"/>
            <a:endParaRPr lang="en-US" sz="2800">
              <a:latin typeface="Calibri" charset="0"/>
            </a:endParaRPr>
          </a:p>
        </p:txBody>
      </p:sp>
      <p:sp>
        <p:nvSpPr>
          <p:cNvPr id="15371" name="TextBox 15"/>
          <p:cNvSpPr txBox="1">
            <a:spLocks noChangeArrowheads="1"/>
          </p:cNvSpPr>
          <p:nvPr/>
        </p:nvSpPr>
        <p:spPr bwMode="auto">
          <a:xfrm>
            <a:off x="34975800" y="16505238"/>
            <a:ext cx="16230600" cy="830262"/>
          </a:xfrm>
          <a:prstGeom prst="rect">
            <a:avLst/>
          </a:prstGeom>
          <a:noFill/>
          <a:ln w="9525">
            <a:noFill/>
            <a:miter lim="800000"/>
            <a:headEnd/>
            <a:tailEnd/>
          </a:ln>
        </p:spPr>
        <p:txBody>
          <a:bodyPr>
            <a:spAutoFit/>
          </a:bodyPr>
          <a:lstStyle>
            <a:lvl1pPr eaLnBrk="0" hangingPunct="0">
              <a:defRPr sz="9200">
                <a:solidFill>
                  <a:schemeClr val="tx1"/>
                </a:solidFill>
                <a:latin typeface="Arial" charset="0"/>
                <a:ea typeface="ヒラギノ角ゴ Pro W3" charset="0"/>
                <a:cs typeface="ヒラギノ角ゴ Pro W3" charset="0"/>
              </a:defRPr>
            </a:lvl1pPr>
            <a:lvl2pPr marL="37931725" indent="-37474525" eaLnBrk="0" hangingPunct="0">
              <a:defRPr sz="9200">
                <a:solidFill>
                  <a:schemeClr val="tx1"/>
                </a:solidFill>
                <a:latin typeface="Arial" charset="0"/>
                <a:ea typeface="ヒラギノ角ゴ Pro W3" charset="0"/>
                <a:cs typeface="ヒラギノ角ゴ Pro W3" charset="0"/>
              </a:defRPr>
            </a:lvl2pPr>
            <a:lvl3pPr eaLnBrk="0" hangingPunct="0">
              <a:defRPr sz="9200">
                <a:solidFill>
                  <a:schemeClr val="tx1"/>
                </a:solidFill>
                <a:latin typeface="Arial" charset="0"/>
                <a:ea typeface="ヒラギノ角ゴ Pro W3" charset="0"/>
                <a:cs typeface="ヒラギノ角ゴ Pro W3" charset="0"/>
              </a:defRPr>
            </a:lvl3pPr>
            <a:lvl4pPr eaLnBrk="0" hangingPunct="0">
              <a:defRPr sz="9200">
                <a:solidFill>
                  <a:schemeClr val="tx1"/>
                </a:solidFill>
                <a:latin typeface="Arial" charset="0"/>
                <a:ea typeface="ヒラギノ角ゴ Pro W3" charset="0"/>
                <a:cs typeface="ヒラギノ角ゴ Pro W3" charset="0"/>
              </a:defRPr>
            </a:lvl4pPr>
            <a:lvl5pPr eaLnBrk="0" hangingPunct="0">
              <a:defRPr sz="92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9pPr>
          </a:lstStyle>
          <a:p>
            <a:pPr eaLnBrk="1" hangingPunct="1"/>
            <a:r>
              <a:rPr lang="en-US" sz="4800" b="1">
                <a:latin typeface="Calibri" charset="0"/>
              </a:rPr>
              <a:t>DISCUSSION AND CONCLUSIONS</a:t>
            </a:r>
          </a:p>
        </p:txBody>
      </p:sp>
      <p:sp>
        <p:nvSpPr>
          <p:cNvPr id="15372" name="TextBox 15"/>
          <p:cNvSpPr txBox="1">
            <a:spLocks noChangeArrowheads="1"/>
          </p:cNvSpPr>
          <p:nvPr/>
        </p:nvSpPr>
        <p:spPr bwMode="auto">
          <a:xfrm>
            <a:off x="17754600" y="4084638"/>
            <a:ext cx="16002000" cy="1477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200">
                <a:solidFill>
                  <a:schemeClr val="tx1"/>
                </a:solidFill>
                <a:latin typeface="Arial" charset="0"/>
                <a:ea typeface="ヒラギノ角ゴ Pro W3" charset="0"/>
                <a:cs typeface="ヒラギノ角ゴ Pro W3" charset="0"/>
              </a:defRPr>
            </a:lvl1pPr>
            <a:lvl2pPr marL="37931725" indent="-37474525" eaLnBrk="0" hangingPunct="0">
              <a:defRPr sz="9200">
                <a:solidFill>
                  <a:schemeClr val="tx1"/>
                </a:solidFill>
                <a:latin typeface="Arial" charset="0"/>
                <a:ea typeface="ヒラギノ角ゴ Pro W3" charset="0"/>
                <a:cs typeface="ヒラギノ角ゴ Pro W3" charset="0"/>
              </a:defRPr>
            </a:lvl2pPr>
            <a:lvl3pPr eaLnBrk="0" hangingPunct="0">
              <a:defRPr sz="9200">
                <a:solidFill>
                  <a:schemeClr val="tx1"/>
                </a:solidFill>
                <a:latin typeface="Arial" charset="0"/>
                <a:ea typeface="ヒラギノ角ゴ Pro W3" charset="0"/>
                <a:cs typeface="ヒラギノ角ゴ Pro W3" charset="0"/>
              </a:defRPr>
            </a:lvl3pPr>
            <a:lvl4pPr eaLnBrk="0" hangingPunct="0">
              <a:defRPr sz="9200">
                <a:solidFill>
                  <a:schemeClr val="tx1"/>
                </a:solidFill>
                <a:latin typeface="Arial" charset="0"/>
                <a:ea typeface="ヒラギノ角ゴ Pro W3" charset="0"/>
                <a:cs typeface="ヒラギノ角ゴ Pro W3" charset="0"/>
              </a:defRPr>
            </a:lvl4pPr>
            <a:lvl5pPr eaLnBrk="0" hangingPunct="0">
              <a:defRPr sz="92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9200">
                <a:solidFill>
                  <a:schemeClr val="tx1"/>
                </a:solidFill>
                <a:latin typeface="Arial" charset="0"/>
                <a:ea typeface="ヒラギノ角ゴ Pro W3" charset="0"/>
                <a:cs typeface="ヒラギノ角ゴ Pro W3" charset="0"/>
              </a:defRPr>
            </a:lvl9pPr>
          </a:lstStyle>
          <a:p>
            <a:pPr eaLnBrk="1" hangingPunct="1"/>
            <a:r>
              <a:rPr lang="en-US" sz="5000" b="1">
                <a:latin typeface="Calibri" charset="0"/>
              </a:rPr>
              <a:t>METHODS</a:t>
            </a:r>
          </a:p>
          <a:p>
            <a:pPr eaLnBrk="1" hangingPunct="1"/>
            <a:r>
              <a:rPr lang="en-US" sz="4000">
                <a:latin typeface="Calibri" charset="0"/>
              </a:rPr>
              <a:t>. </a:t>
            </a:r>
          </a:p>
          <a:p>
            <a:pPr eaLnBrk="1" hangingPunct="1"/>
            <a:endParaRPr lang="en-US" sz="5000" b="1">
              <a:latin typeface="Calibri" charset="0"/>
            </a:endParaRPr>
          </a:p>
        </p:txBody>
      </p:sp>
      <p:sp>
        <p:nvSpPr>
          <p:cNvPr id="15373" name="Rectangle 34"/>
          <p:cNvSpPr>
            <a:spLocks noChangeArrowheads="1"/>
          </p:cNvSpPr>
          <p:nvPr/>
        </p:nvSpPr>
        <p:spPr bwMode="auto">
          <a:xfrm>
            <a:off x="17907000" y="12695238"/>
            <a:ext cx="3128963" cy="862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5000" b="1">
                <a:latin typeface="Calibri" charset="0"/>
              </a:rPr>
              <a:t>RESULTS</a:t>
            </a:r>
          </a:p>
        </p:txBody>
      </p:sp>
      <p:sp>
        <p:nvSpPr>
          <p:cNvPr id="15374" name="Rectangle 35"/>
          <p:cNvSpPr>
            <a:spLocks noChangeArrowheads="1"/>
          </p:cNvSpPr>
          <p:nvPr/>
        </p:nvSpPr>
        <p:spPr bwMode="auto">
          <a:xfrm>
            <a:off x="35737800" y="4389438"/>
            <a:ext cx="7119938" cy="862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5000" b="1">
                <a:latin typeface="Calibri" charset="0"/>
              </a:rPr>
              <a:t>RESULTS CONTINUED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15569</TotalTime>
  <Words>486</Words>
  <Application>Microsoft Macintosh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ＭＳ Ｐゴシック</vt:lpstr>
      <vt:lpstr>ヒラギノ角ゴ Pro W3</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Microsoft Office User</cp:lastModifiedBy>
  <cp:revision>319</cp:revision>
  <dcterms:created xsi:type="dcterms:W3CDTF">2010-04-13T18:16:21Z</dcterms:created>
  <dcterms:modified xsi:type="dcterms:W3CDTF">2016-11-09T19:33:53Z</dcterms:modified>
</cp:coreProperties>
</file>