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4" r:id="rId7"/>
    <p:sldId id="265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88B2-88D2-4B8C-AD77-7F4F858506D5}" type="datetimeFigureOut">
              <a:rPr lang="en-US"/>
              <a:pPr>
                <a:defRPr/>
              </a:pPr>
              <a:t>12/10/2009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CCB54-5ACB-437E-9406-06F778505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3B0CA-4180-4012-B2FA-8A2917DCA52B}" type="datetimeFigureOut">
              <a:rPr lang="en-US"/>
              <a:pPr>
                <a:defRPr/>
              </a:pPr>
              <a:t>12/10/2009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8B70D-D2C7-4A9A-9B9E-620930FB5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AC33-9529-4F2E-A4FF-CB3D34CC5CA4}" type="datetimeFigureOut">
              <a:rPr lang="en-US"/>
              <a:pPr>
                <a:defRPr/>
              </a:pPr>
              <a:t>12/10/2009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C0BC3-8EFB-44F8-B261-6665A2FD4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A08F0-3BD4-497F-946C-97FD19699333}" type="datetimeFigureOut">
              <a:rPr lang="en-US"/>
              <a:pPr>
                <a:defRPr/>
              </a:pPr>
              <a:t>12/10/2009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F6067-9148-4008-B8B7-63843308C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734E-AFF2-4EF3-B991-83784C7CE7D0}" type="datetimeFigureOut">
              <a:rPr lang="en-US"/>
              <a:pPr>
                <a:defRPr/>
              </a:pPr>
              <a:t>12/10/2009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F092-64B4-4F99-BBD7-AD90672CD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48DAA-FAD1-48E3-88DD-9984830AE5B8}" type="datetimeFigureOut">
              <a:rPr lang="en-US"/>
              <a:pPr>
                <a:defRPr/>
              </a:pPr>
              <a:t>12/10/2009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92DB-EB67-4F73-8B52-7DF0A7027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5A1C2-99B2-4413-B4CA-FCC96BC41402}" type="datetimeFigureOut">
              <a:rPr lang="en-US"/>
              <a:pPr>
                <a:defRPr/>
              </a:pPr>
              <a:t>12/10/2009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926AC-F02D-4943-AFA5-58E47BDBB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65AB2-F3A5-4380-8F14-04D88A7A02F9}" type="datetimeFigureOut">
              <a:rPr lang="en-US"/>
              <a:pPr>
                <a:defRPr/>
              </a:pPr>
              <a:t>12/10/2009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BBF37-A913-4D99-AD97-4AF8F30DD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51C0D-909C-48D3-9934-141FD1D2FD00}" type="datetimeFigureOut">
              <a:rPr lang="en-US"/>
              <a:pPr>
                <a:defRPr/>
              </a:pPr>
              <a:t>12/10/2009</a:t>
            </a:fld>
            <a:endParaRPr lang="en-US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2FF0-7171-472B-BD8D-A89EEF7A7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755C-6A26-4C67-93F9-4A5A9EA4CEE4}" type="datetimeFigureOut">
              <a:rPr lang="en-US"/>
              <a:pPr>
                <a:defRPr/>
              </a:pPr>
              <a:t>12/10/2009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CC4A4-D614-4B37-9A29-D2AA1047E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FB602-C4DC-482D-B603-4AE1F5A1D143}" type="datetimeFigureOut">
              <a:rPr lang="en-US"/>
              <a:pPr>
                <a:defRPr/>
              </a:pPr>
              <a:t>12/10/2009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B2755-1342-4E43-A677-19F0BC127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2CFC0F-1581-4E41-ABFA-26B1C4D0C170}" type="datetimeFigureOut">
              <a:rPr lang="en-US"/>
              <a:pPr>
                <a:defRPr/>
              </a:pPr>
              <a:t>12/10/2009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D53283-A1B7-4216-9562-D5C2A1B47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7" r:id="rId4"/>
    <p:sldLayoutId id="2147483686" r:id="rId5"/>
    <p:sldLayoutId id="2147483678" r:id="rId6"/>
    <p:sldLayoutId id="2147483679" r:id="rId7"/>
    <p:sldLayoutId id="2147483687" r:id="rId8"/>
    <p:sldLayoutId id="2147483680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2286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Sidewalks in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bellevue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171" name="Content Placeholder 6"/>
          <p:cNvSpPr>
            <a:spLocks noGrp="1"/>
          </p:cNvSpPr>
          <p:nvPr>
            <p:ph idx="1"/>
          </p:nvPr>
        </p:nvSpPr>
        <p:spPr>
          <a:xfrm>
            <a:off x="304800" y="2362200"/>
            <a:ext cx="8686800" cy="37179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Team JACK </a:t>
            </a:r>
          </a:p>
          <a:p>
            <a:pPr>
              <a:buFont typeface="Wingdings 2" pitchFamily="18" charset="2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Matt Schnell</a:t>
            </a: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Peter Kwon</a:t>
            </a: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Hiroyuki Ikeda</a:t>
            </a:r>
          </a:p>
          <a:p>
            <a:pPr>
              <a:buFont typeface="Wingdings" pitchFamily="2" charset="2"/>
              <a:buChar char="§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Malissa Phok</a:t>
            </a:r>
          </a:p>
          <a:p>
            <a:pPr>
              <a:buFont typeface="Wingdings 2" pitchFamily="18" charset="2"/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Friday, 11</a:t>
            </a:r>
            <a:r>
              <a:rPr lang="en-US" sz="2400" baseline="3000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of December, 2009 </a:t>
            </a:r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PreseNTATION</a:t>
            </a:r>
            <a:r>
              <a:rPr lang="en-US" dirty="0" smtClean="0"/>
              <a:t> contents </a:t>
            </a: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Franklin Gothic Medium" pitchFamily="34" charset="0"/>
              <a:buAutoNum type="arabicPeriod"/>
            </a:pPr>
            <a:r>
              <a:rPr lang="en-US" dirty="0" smtClean="0"/>
              <a:t>Goals/objectives</a:t>
            </a:r>
            <a:endParaRPr lang="en-US" dirty="0" smtClean="0"/>
          </a:p>
          <a:p>
            <a:pPr marL="514350" indent="-514350">
              <a:buFont typeface="Franklin Gothic Medium" pitchFamily="34" charset="0"/>
              <a:buAutoNum type="arabicPeriod"/>
            </a:pPr>
            <a:r>
              <a:rPr lang="en-US" dirty="0" smtClean="0"/>
              <a:t>Data</a:t>
            </a:r>
          </a:p>
          <a:p>
            <a:pPr marL="514350" indent="-514350">
              <a:buFont typeface="Franklin Gothic Medium" pitchFamily="34" charset="0"/>
              <a:buAutoNum type="arabicPeriod"/>
            </a:pPr>
            <a:r>
              <a:rPr lang="en-US" dirty="0" smtClean="0"/>
              <a:t>Analysis</a:t>
            </a:r>
          </a:p>
          <a:p>
            <a:pPr marL="514350" indent="-514350">
              <a:buFont typeface="Franklin Gothic Medium" pitchFamily="34" charset="0"/>
              <a:buAutoNum type="arabicPeriod"/>
            </a:pPr>
            <a:r>
              <a:rPr lang="en-US" dirty="0" smtClean="0"/>
              <a:t>Results and Conclusion</a:t>
            </a:r>
          </a:p>
          <a:p>
            <a:pPr marL="514350" indent="-514350">
              <a:buFont typeface="Franklin Gothic Medium" pitchFamily="34" charset="0"/>
              <a:buAutoNum type="arabicPeriod"/>
            </a:pPr>
            <a:r>
              <a:rPr lang="en-US" dirty="0" smtClean="0"/>
              <a:t>Sources (links etc) </a:t>
            </a:r>
          </a:p>
          <a:p>
            <a:pPr marL="514350" indent="-514350">
              <a:buFont typeface="Franklin Gothic Medium" pitchFamily="34" charset="0"/>
              <a:buAutoNum type="arabicPeriod"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GOALS / OBJECTIVES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 2" pitchFamily="18" charset="2"/>
              <a:buNone/>
            </a:pPr>
            <a:r>
              <a:rPr lang="en-US" sz="2800" dirty="0" smtClean="0"/>
              <a:t>Find criteria in Bellevue area that needs sidewalks </a:t>
            </a:r>
          </a:p>
          <a:p>
            <a:pPr marL="514350" indent="-514350">
              <a:buFont typeface="Arial" charset="0"/>
              <a:buChar char="•"/>
            </a:pPr>
            <a:r>
              <a:rPr lang="en-US" sz="2800" dirty="0" smtClean="0"/>
              <a:t>Bus stop</a:t>
            </a:r>
          </a:p>
          <a:p>
            <a:pPr marL="514350" indent="-514350">
              <a:buFont typeface="Arial" charset="0"/>
              <a:buChar char="•"/>
            </a:pPr>
            <a:r>
              <a:rPr lang="en-US" sz="2800" dirty="0" smtClean="0"/>
              <a:t>School zone</a:t>
            </a:r>
          </a:p>
          <a:p>
            <a:pPr marL="514350" indent="-514350">
              <a:buFont typeface="Arial" charset="0"/>
              <a:buChar char="•"/>
            </a:pPr>
            <a:r>
              <a:rPr lang="en-US" sz="2800" dirty="0" smtClean="0"/>
              <a:t>Parks</a:t>
            </a:r>
          </a:p>
          <a:p>
            <a:pPr marL="514350" indent="-514350">
              <a:buFont typeface="Arial" charset="0"/>
              <a:buChar char="•"/>
            </a:pPr>
            <a:r>
              <a:rPr lang="en-US" sz="2800" dirty="0" smtClean="0"/>
              <a:t>Libraries</a:t>
            </a:r>
          </a:p>
          <a:p>
            <a:pPr marL="514350" indent="-514350">
              <a:buFont typeface="Arial" charset="0"/>
              <a:buChar char="•"/>
            </a:pP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Data 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Initial data layers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King County TNET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Bellevue city limits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King County schools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Bellevue buildings (libraries)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King County parks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King County Metro bus stops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Bellevue sidewalk data</a:t>
            </a: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Input data and clipped it to only what we needed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Buffered criteria we were interested in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Intersected with existing streets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Intersected those with existing sidewalks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Data: INITIAL &amp; CLIP</a:t>
            </a:r>
            <a:endParaRPr lang="en-US" dirty="0"/>
          </a:p>
        </p:txBody>
      </p:sp>
      <p:pic>
        <p:nvPicPr>
          <p:cNvPr id="4" name="Content Placeholder 3" descr="untitled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47886"/>
          <a:stretch>
            <a:fillRect/>
          </a:stretch>
        </p:blipFill>
        <p:spPr>
          <a:xfrm>
            <a:off x="1043093" y="1554163"/>
            <a:ext cx="3757507" cy="4525962"/>
          </a:xfrm>
        </p:spPr>
      </p:pic>
      <p:pic>
        <p:nvPicPr>
          <p:cNvPr id="5" name="Picture 4" descr="untitled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524000"/>
            <a:ext cx="3019425" cy="4905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DATA: ALL CRITERIA &amp; BUFFERS</a:t>
            </a:r>
            <a:endParaRPr lang="en-US" dirty="0"/>
          </a:p>
        </p:txBody>
      </p:sp>
      <p:pic>
        <p:nvPicPr>
          <p:cNvPr id="4" name="Content Placeholder 3" descr="untitled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2772992" cy="4525962"/>
          </a:xfrm>
        </p:spPr>
      </p:pic>
      <p:pic>
        <p:nvPicPr>
          <p:cNvPr id="5" name="Picture 4" descr="Layer3.tif"/>
          <p:cNvPicPr>
            <a:picLocks noChangeAspect="1"/>
          </p:cNvPicPr>
          <p:nvPr/>
        </p:nvPicPr>
        <p:blipFill>
          <a:blip r:embed="rId3" cstate="print"/>
          <a:srcRect l="21593" t="3333" r="19011" b="12222"/>
          <a:stretch>
            <a:fillRect/>
          </a:stretch>
        </p:blipFill>
        <p:spPr>
          <a:xfrm>
            <a:off x="4572000" y="1524000"/>
            <a:ext cx="304399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Results and conclusion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5410200" cy="4525962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What have we found?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	</a:t>
            </a:r>
            <a:r>
              <a:rPr lang="en-US" dirty="0" smtClean="0"/>
              <a:t>	Amount of pavement 	needed: 395 mi (too 	much)</a:t>
            </a:r>
          </a:p>
          <a:p>
            <a:pPr>
              <a:buFont typeface="Wingdings 2" pitchFamily="18" charset="2"/>
              <a:buNone/>
            </a:pPr>
            <a:r>
              <a:rPr lang="en-US" dirty="0" smtClean="0"/>
              <a:t>	</a:t>
            </a:r>
            <a:r>
              <a:rPr lang="en-US" dirty="0" smtClean="0"/>
              <a:t>	Locations: South</a:t>
            </a:r>
            <a:r>
              <a:rPr lang="en-US" dirty="0" smtClean="0"/>
              <a:t> </a:t>
            </a:r>
            <a:r>
              <a:rPr lang="en-US" dirty="0" smtClean="0"/>
              <a:t>- parks</a:t>
            </a:r>
            <a:r>
              <a:rPr lang="en-US" dirty="0" smtClean="0"/>
              <a:t>;</a:t>
            </a:r>
            <a:r>
              <a:rPr lang="en-US" dirty="0" smtClean="0"/>
              <a:t> 	North -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How was this information useful to </a:t>
            </a:r>
            <a:r>
              <a:rPr lang="en-US" dirty="0" smtClean="0"/>
              <a:t>Bellevue</a:t>
            </a:r>
            <a:endParaRPr lang="en-US" dirty="0" smtClean="0"/>
          </a:p>
        </p:txBody>
      </p:sp>
      <p:pic>
        <p:nvPicPr>
          <p:cNvPr id="4" name="Content Placeholder 3" descr="proposedsidewalk2.TIF"/>
          <p:cNvPicPr>
            <a:picLocks noChangeAspect="1"/>
          </p:cNvPicPr>
          <p:nvPr/>
        </p:nvPicPr>
        <p:blipFill>
          <a:blip r:embed="rId2" cstate="print"/>
          <a:srcRect l="8036" r="13618"/>
          <a:stretch>
            <a:fillRect/>
          </a:stretch>
        </p:blipFill>
        <p:spPr bwMode="auto">
          <a:xfrm>
            <a:off x="5791200" y="1447800"/>
            <a:ext cx="2971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Sources </a:t>
            </a: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/>
              <a:t>WAGDA </a:t>
            </a:r>
          </a:p>
          <a:p>
            <a:pPr>
              <a:buFont typeface="Arial" charset="0"/>
              <a:buChar char="•"/>
            </a:pPr>
            <a:r>
              <a:rPr lang="en-US" smtClean="0"/>
              <a:t>Google Earth </a:t>
            </a:r>
          </a:p>
          <a:p>
            <a:pPr>
              <a:buFont typeface="Arial" charset="0"/>
              <a:buChar char="•"/>
            </a:pPr>
            <a:r>
              <a:rPr lang="en-US" smtClean="0"/>
              <a:t>King County </a:t>
            </a:r>
          </a:p>
          <a:p>
            <a:pPr>
              <a:buFont typeface="Arial" charset="0"/>
              <a:buChar char="•"/>
            </a:pPr>
            <a:endParaRPr lang="en-US" smtClean="0"/>
          </a:p>
          <a:p>
            <a:pPr>
              <a:buFont typeface="Arial" charset="0"/>
              <a:buChar char="•"/>
            </a:pPr>
            <a:endParaRPr lang="en-US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</TotalTime>
  <Words>130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Wingdings</vt:lpstr>
      <vt:lpstr>Trek</vt:lpstr>
      <vt:lpstr>Sidewalks in bellevue  </vt:lpstr>
      <vt:lpstr>PreseNTATION contents </vt:lpstr>
      <vt:lpstr>GOALS / OBJECTIVES</vt:lpstr>
      <vt:lpstr>Data </vt:lpstr>
      <vt:lpstr>Analysis</vt:lpstr>
      <vt:lpstr>Data: INITIAL &amp; CLIP</vt:lpstr>
      <vt:lpstr>DATA: ALL CRITERIA &amp; BUFFERS</vt:lpstr>
      <vt:lpstr>Results and conclusion</vt:lpstr>
      <vt:lpstr>Sources </vt:lpstr>
    </vt:vector>
  </TitlesOfParts>
  <Company>University of Washington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student</dc:creator>
  <cp:lastModifiedBy>student</cp:lastModifiedBy>
  <cp:revision>20</cp:revision>
  <dcterms:created xsi:type="dcterms:W3CDTF">2009-12-04T21:41:55Z</dcterms:created>
  <dcterms:modified xsi:type="dcterms:W3CDTF">2009-12-11T00:09:52Z</dcterms:modified>
</cp:coreProperties>
</file>