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404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C57AB-9D41-4212-82CE-15D1DD1CDD70}" type="datetimeFigureOut">
              <a:rPr lang="en-US" smtClean="0"/>
              <a:t>12/5/2010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CE05F-A76C-4FF7-AFE4-3D9E9359C54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C57AB-9D41-4212-82CE-15D1DD1CDD70}" type="datetimeFigureOut">
              <a:rPr lang="en-US" smtClean="0"/>
              <a:t>12/5/2010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CE05F-A76C-4FF7-AFE4-3D9E9359C5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C57AB-9D41-4212-82CE-15D1DD1CDD70}" type="datetimeFigureOut">
              <a:rPr lang="en-US" smtClean="0"/>
              <a:t>12/5/2010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CE05F-A76C-4FF7-AFE4-3D9E9359C5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C57AB-9D41-4212-82CE-15D1DD1CDD70}" type="datetimeFigureOut">
              <a:rPr lang="en-US" smtClean="0"/>
              <a:t>12/5/2010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CE05F-A76C-4FF7-AFE4-3D9E9359C5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C57AB-9D41-4212-82CE-15D1DD1CDD70}" type="datetimeFigureOut">
              <a:rPr lang="en-US" smtClean="0"/>
              <a:t>12/5/2010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CE05F-A76C-4FF7-AFE4-3D9E9359C54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C57AB-9D41-4212-82CE-15D1DD1CDD70}" type="datetimeFigureOut">
              <a:rPr lang="en-US" smtClean="0"/>
              <a:t>12/5/2010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CE05F-A76C-4FF7-AFE4-3D9E9359C5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C57AB-9D41-4212-82CE-15D1DD1CDD70}" type="datetimeFigureOut">
              <a:rPr lang="en-US" smtClean="0"/>
              <a:t>12/5/2010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CE05F-A76C-4FF7-AFE4-3D9E9359C5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C57AB-9D41-4212-82CE-15D1DD1CDD70}" type="datetimeFigureOut">
              <a:rPr lang="en-US" smtClean="0"/>
              <a:t>12/5/2010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CE05F-A76C-4FF7-AFE4-3D9E9359C5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C57AB-9D41-4212-82CE-15D1DD1CDD70}" type="datetimeFigureOut">
              <a:rPr lang="en-US" smtClean="0"/>
              <a:t>12/5/2010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CE05F-A76C-4FF7-AFE4-3D9E9359C5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C57AB-9D41-4212-82CE-15D1DD1CDD70}" type="datetimeFigureOut">
              <a:rPr lang="en-US" smtClean="0"/>
              <a:t>12/5/2010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CE05F-A76C-4FF7-AFE4-3D9E9359C5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C57AB-9D41-4212-82CE-15D1DD1CDD70}" type="datetimeFigureOut">
              <a:rPr lang="en-US" smtClean="0"/>
              <a:t>12/5/2010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2CCE05F-A76C-4FF7-AFE4-3D9E9359C54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16C57AB-9D41-4212-82CE-15D1DD1CDD70}" type="datetimeFigureOut">
              <a:rPr lang="en-US" smtClean="0"/>
              <a:t>12/5/2010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2CCE05F-A76C-4FF7-AFE4-3D9E9359C542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King County Public Schools Hazard Assessment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Chong Il</a:t>
            </a:r>
            <a:r>
              <a:rPr lang="en-US" dirty="0"/>
              <a:t> Chong</a:t>
            </a:r>
            <a:r>
              <a:rPr lang="en-US" dirty="0" smtClean="0"/>
              <a:t> &amp; Jason Hung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1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Analysis of schools that are within environmental hazard areas.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Hazardous areas include:</a:t>
            </a:r>
          </a:p>
          <a:p>
            <a:pPr lvl="2"/>
            <a:r>
              <a:rPr lang="en-US" dirty="0" smtClean="0"/>
              <a:t>Areas Susceptible to Groundwater Contamination</a:t>
            </a:r>
          </a:p>
          <a:p>
            <a:pPr lvl="2"/>
            <a:r>
              <a:rPr lang="en-US" dirty="0" smtClean="0"/>
              <a:t>Coal fields</a:t>
            </a:r>
          </a:p>
          <a:p>
            <a:pPr lvl="2"/>
            <a:r>
              <a:rPr lang="en-US" dirty="0" smtClean="0"/>
              <a:t>Erosion Hazard Areas</a:t>
            </a:r>
          </a:p>
          <a:p>
            <a:pPr lvl="2"/>
            <a:r>
              <a:rPr lang="en-US" dirty="0" smtClean="0"/>
              <a:t>Seismic Hazard Areas</a:t>
            </a:r>
          </a:p>
          <a:p>
            <a:pPr lvl="2"/>
            <a:r>
              <a:rPr lang="en-US" dirty="0" smtClean="0"/>
              <a:t>Landslide Hazard Areas</a:t>
            </a:r>
          </a:p>
        </p:txBody>
      </p:sp>
    </p:spTree>
    <p:extLst>
      <p:ext uri="{BB962C8B-B14F-4D97-AF65-F5344CB8AC3E}">
        <p14:creationId xmlns:p14="http://schemas.microsoft.com/office/powerpoint/2010/main" val="247438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Areas under observation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21646" t="12086" r="1044" b="9048"/>
          <a:stretch/>
        </p:blipFill>
        <p:spPr bwMode="auto">
          <a:xfrm>
            <a:off x="1129732" y="1935163"/>
            <a:ext cx="6884535" cy="43894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6737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Affected areas and schools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21880" t="12434" r="6870" b="9101"/>
          <a:stretch/>
        </p:blipFill>
        <p:spPr bwMode="auto">
          <a:xfrm>
            <a:off x="304800" y="2057400"/>
            <a:ext cx="2176462" cy="16503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87395" y="3673097"/>
            <a:ext cx="1011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Erosion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l="21879" t="12019" r="963" b="9102"/>
          <a:stretch/>
        </p:blipFill>
        <p:spPr bwMode="auto">
          <a:xfrm>
            <a:off x="2895601" y="2057400"/>
            <a:ext cx="2666999" cy="17041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80052" y="3673097"/>
            <a:ext cx="1066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Seismic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 rotWithShape="1">
          <a:blip r:embed="rId4"/>
          <a:srcRect l="22097" t="12369" r="1035" b="9102"/>
          <a:stretch/>
        </p:blipFill>
        <p:spPr bwMode="auto">
          <a:xfrm>
            <a:off x="6096000" y="2084287"/>
            <a:ext cx="2585169" cy="16503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781800" y="3673097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Landslides</a:t>
            </a:r>
            <a:endParaRPr lang="en-US" dirty="0"/>
          </a:p>
        </p:txBody>
      </p:sp>
      <p:pic>
        <p:nvPicPr>
          <p:cNvPr id="10" name="Picture 9"/>
          <p:cNvPicPr/>
          <p:nvPr/>
        </p:nvPicPr>
        <p:blipFill rotWithShape="1">
          <a:blip r:embed="rId5"/>
          <a:srcRect l="22097" t="12485" r="1182" b="9918"/>
          <a:stretch/>
        </p:blipFill>
        <p:spPr bwMode="auto">
          <a:xfrm>
            <a:off x="1066800" y="4153526"/>
            <a:ext cx="2613252" cy="16518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94483" y="580981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Groundwater Contamination</a:t>
            </a:r>
            <a:endParaRPr lang="en-US" dirty="0"/>
          </a:p>
        </p:txBody>
      </p:sp>
      <p:pic>
        <p:nvPicPr>
          <p:cNvPr id="12" name="Picture 11"/>
          <p:cNvPicPr/>
          <p:nvPr/>
        </p:nvPicPr>
        <p:blipFill rotWithShape="1">
          <a:blip r:embed="rId6"/>
          <a:srcRect l="22024" t="12252" r="1254" b="9219"/>
          <a:stretch/>
        </p:blipFill>
        <p:spPr bwMode="auto">
          <a:xfrm>
            <a:off x="4419601" y="4186509"/>
            <a:ext cx="2667000" cy="17061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181600" y="5809819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Coal Fields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98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Schools in more than one Hazard Area</a:t>
            </a:r>
            <a:endParaRPr lang="en-US" sz="4000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22024" t="12369" r="1182" b="9218"/>
          <a:stretch/>
        </p:blipFill>
        <p:spPr bwMode="auto">
          <a:xfrm>
            <a:off x="1158240" y="1981200"/>
            <a:ext cx="6690360" cy="42690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527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Affected and Unaffected schools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21095" t="13249" r="1114" b="9335"/>
          <a:stretch/>
        </p:blipFill>
        <p:spPr>
          <a:xfrm>
            <a:off x="56707" y="2133600"/>
            <a:ext cx="4451498" cy="2608521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3"/>
          <a:srcRect l="20697" t="13645" r="2266" b="10462"/>
          <a:stretch/>
        </p:blipFill>
        <p:spPr>
          <a:xfrm>
            <a:off x="4675811" y="2133600"/>
            <a:ext cx="4319333" cy="26085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77556" y="4935693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Unaffected schools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43600" y="4910942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ffected schools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95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r>
              <a:rPr lang="en-US" dirty="0" smtClean="0"/>
              <a:t>Schools affected by one Hazard Area</a:t>
            </a:r>
          </a:p>
          <a:p>
            <a:pPr lvl="2"/>
            <a:r>
              <a:rPr lang="en-US" sz="1800" dirty="0" smtClean="0"/>
              <a:t>92 schools in Areas </a:t>
            </a:r>
            <a:r>
              <a:rPr lang="en-US" sz="1800" dirty="0"/>
              <a:t>Susceptible to Groundwater Contamination</a:t>
            </a:r>
          </a:p>
          <a:p>
            <a:pPr lvl="2"/>
            <a:r>
              <a:rPr lang="en-US" sz="1800" dirty="0" smtClean="0"/>
              <a:t>1 school in Coal fields area</a:t>
            </a:r>
            <a:endParaRPr lang="en-US" sz="1800" dirty="0"/>
          </a:p>
          <a:p>
            <a:pPr lvl="2"/>
            <a:r>
              <a:rPr lang="en-US" sz="1800" dirty="0" smtClean="0"/>
              <a:t>1 school in Erosion </a:t>
            </a:r>
            <a:r>
              <a:rPr lang="en-US" sz="1800" dirty="0"/>
              <a:t>Hazard Areas</a:t>
            </a:r>
          </a:p>
          <a:p>
            <a:pPr lvl="2"/>
            <a:r>
              <a:rPr lang="en-US" sz="1800" dirty="0" smtClean="0"/>
              <a:t>1 school in Seismic </a:t>
            </a:r>
            <a:r>
              <a:rPr lang="en-US" sz="1800" dirty="0"/>
              <a:t>Hazard Areas</a:t>
            </a:r>
          </a:p>
          <a:p>
            <a:pPr lvl="2"/>
            <a:r>
              <a:rPr lang="en-US" sz="1800" dirty="0" smtClean="0"/>
              <a:t>1 school in Landslide </a:t>
            </a:r>
            <a:r>
              <a:rPr lang="en-US" sz="1800" dirty="0"/>
              <a:t>Hazard </a:t>
            </a:r>
            <a:r>
              <a:rPr lang="en-US" sz="1800" dirty="0" smtClean="0"/>
              <a:t>Areas</a:t>
            </a:r>
          </a:p>
          <a:p>
            <a:pPr marL="393192" lvl="1" indent="0">
              <a:buNone/>
            </a:pPr>
            <a:r>
              <a:rPr lang="en-US" sz="2700" dirty="0" smtClean="0"/>
              <a:t>Schools unaffected by Hazard Areas</a:t>
            </a:r>
          </a:p>
          <a:p>
            <a:pPr lvl="2"/>
            <a:r>
              <a:rPr lang="en-US" sz="1800" dirty="0" smtClean="0"/>
              <a:t>242 schools unaffected by any hazards</a:t>
            </a:r>
          </a:p>
          <a:p>
            <a:pPr marL="393192" lvl="1" indent="0">
              <a:buNone/>
            </a:pPr>
            <a:r>
              <a:rPr lang="en-US" dirty="0" smtClean="0"/>
              <a:t>Schools in more than one Hazard Area </a:t>
            </a:r>
          </a:p>
          <a:p>
            <a:pPr lvl="2"/>
            <a:r>
              <a:rPr lang="en-US" sz="1800" dirty="0" smtClean="0"/>
              <a:t>Issaquah Middle School (Coal Field and Groundwater Contamination)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7021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234</TotalTime>
  <Words>140</Words>
  <Application>Microsoft Office PowerPoint</Application>
  <PresentationFormat>On-screen Show (4:3)</PresentationFormat>
  <Paragraphs>33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Flow</vt:lpstr>
      <vt:lpstr>King County Public Schools Hazard Assessment</vt:lpstr>
      <vt:lpstr>Objective</vt:lpstr>
      <vt:lpstr>Areas under observation</vt:lpstr>
      <vt:lpstr>Affected areas and schools</vt:lpstr>
      <vt:lpstr>Schools in more than one Hazard Area</vt:lpstr>
      <vt:lpstr>Affected and Unaffected schools</vt:lpstr>
      <vt:lpstr>Results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Hung</dc:creator>
  <cp:lastModifiedBy>Jason Hung</cp:lastModifiedBy>
  <cp:revision>30</cp:revision>
  <dcterms:created xsi:type="dcterms:W3CDTF">2010-12-05T07:39:17Z</dcterms:created>
  <dcterms:modified xsi:type="dcterms:W3CDTF">2010-12-06T07:55:01Z</dcterms:modified>
</cp:coreProperties>
</file>