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48505-5B7A-49AE-8BD1-BE51B7C2041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04921-CBAE-4286-A868-DF0FA13B2F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48505-5B7A-49AE-8BD1-BE51B7C2041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04921-CBAE-4286-A868-DF0FA13B2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48505-5B7A-49AE-8BD1-BE51B7C2041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04921-CBAE-4286-A868-DF0FA13B2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48505-5B7A-49AE-8BD1-BE51B7C2041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04921-CBAE-4286-A868-DF0FA13B2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48505-5B7A-49AE-8BD1-BE51B7C2041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04921-CBAE-4286-A868-DF0FA13B2F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48505-5B7A-49AE-8BD1-BE51B7C2041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04921-CBAE-4286-A868-DF0FA13B2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48505-5B7A-49AE-8BD1-BE51B7C2041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04921-CBAE-4286-A868-DF0FA13B2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48505-5B7A-49AE-8BD1-BE51B7C2041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04921-CBAE-4286-A868-DF0FA13B2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48505-5B7A-49AE-8BD1-BE51B7C2041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04921-CBAE-4286-A868-DF0FA13B2F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48505-5B7A-49AE-8BD1-BE51B7C2041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04921-CBAE-4286-A868-DF0FA13B2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48505-5B7A-49AE-8BD1-BE51B7C2041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04921-CBAE-4286-A868-DF0FA13B2F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048505-5B7A-49AE-8BD1-BE51B7C2041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E04921-CBAE-4286-A868-DF0FA13B2F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610600" cy="1828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New Cell Tower using GIS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590800"/>
            <a:ext cx="3429000" cy="2971800"/>
          </a:xfrm>
        </p:spPr>
        <p:txBody>
          <a:bodyPr>
            <a:normAutofit/>
          </a:bodyPr>
          <a:lstStyle/>
          <a:p>
            <a:r>
              <a:rPr lang="en-US" sz="2400" b="0" dirty="0" err="1" smtClean="0"/>
              <a:t>Fawm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Saefong</a:t>
            </a:r>
            <a:endParaRPr lang="en-US" sz="2400" b="0" dirty="0" smtClean="0"/>
          </a:p>
          <a:p>
            <a:r>
              <a:rPr lang="en-US" sz="2400" dirty="0" smtClean="0"/>
              <a:t>Bryan Pereira</a:t>
            </a:r>
          </a:p>
          <a:p>
            <a:r>
              <a:rPr lang="en-US" sz="2400" b="0" dirty="0" smtClean="0"/>
              <a:t>Marc </a:t>
            </a:r>
            <a:r>
              <a:rPr lang="en-US" sz="2400" b="0" dirty="0" err="1" smtClean="0"/>
              <a:t>Lamothe</a:t>
            </a:r>
            <a:endParaRPr lang="en-US" sz="2400" b="0" dirty="0" smtClean="0"/>
          </a:p>
          <a:p>
            <a:r>
              <a:rPr lang="en-US" sz="2400" dirty="0" smtClean="0"/>
              <a:t>Trevor Takara</a:t>
            </a:r>
          </a:p>
          <a:p>
            <a:r>
              <a:rPr lang="en-US" sz="2400" b="0" dirty="0" smtClean="0"/>
              <a:t>Geral</a:t>
            </a:r>
            <a:r>
              <a:rPr lang="en-US" sz="2400" dirty="0" smtClean="0"/>
              <a:t>d </a:t>
            </a:r>
            <a:r>
              <a:rPr lang="en-US" sz="2400" dirty="0" err="1" smtClean="0"/>
              <a:t>Mickelsen</a:t>
            </a:r>
            <a:endParaRPr lang="en-US" sz="2400" b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2886075" cy="432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1066800" y="5715000"/>
            <a:ext cx="361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CEE 424</a:t>
            </a:r>
          </a:p>
          <a:p>
            <a:r>
              <a:rPr lang="en-US" dirty="0" smtClean="0"/>
              <a:t>December 5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 non-build areas to create a single layer</a:t>
            </a:r>
          </a:p>
          <a:p>
            <a:r>
              <a:rPr lang="en-US" dirty="0" smtClean="0"/>
              <a:t>Create 5 miles buffer around existing cell towers</a:t>
            </a:r>
          </a:p>
          <a:p>
            <a:r>
              <a:rPr lang="en-US" dirty="0" smtClean="0"/>
              <a:t>Locate area to build new cell tower and examine existing buildings/parcels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non-build layer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488912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6477000"/>
            <a:ext cx="716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Projection: NAD_1983_StatePlane_Washington_North_FIPS_4601_Feet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Cell Towers With 5 Mile Buffer</a:t>
            </a:r>
            <a:endParaRPr lang="en-US" dirty="0"/>
          </a:p>
        </p:txBody>
      </p:sp>
      <p:pic>
        <p:nvPicPr>
          <p:cNvPr id="4" name="Content Placeholder 3" descr="Buffer Pictur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371600"/>
            <a:ext cx="4540497" cy="4800600"/>
          </a:xfrm>
        </p:spPr>
      </p:pic>
      <p:sp>
        <p:nvSpPr>
          <p:cNvPr id="5" name="TextBox 4"/>
          <p:cNvSpPr txBox="1"/>
          <p:nvPr/>
        </p:nvSpPr>
        <p:spPr>
          <a:xfrm>
            <a:off x="1066800" y="6477000"/>
            <a:ext cx="716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Projection: NAD_1983_StatePlane_Washington_North_FIPS_4601_Feet</a:t>
            </a:r>
            <a:endParaRPr lang="en-US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for New Cell Tower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7429963" cy="469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6477000"/>
            <a:ext cx="716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Projection: NAD_1983_StatePlane_Washington_North_FIPS_4601_Feet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Cell Tower Projected Coverage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489364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6477000"/>
            <a:ext cx="716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Projection: NAD_1983_StatePlane_Washington_North_FIPS_4601_Feet</a:t>
            </a:r>
            <a:endParaRPr 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6477000"/>
            <a:ext cx="716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Projection: NAD_1983_StatePlane_Washington_North_FIPS_4601_Feet</a:t>
            </a:r>
            <a:endParaRPr lang="en-US" sz="10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Results/Conclusion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the best location for a new cell tower</a:t>
            </a:r>
          </a:p>
          <a:p>
            <a:r>
              <a:rPr lang="en-US" dirty="0" smtClean="0"/>
              <a:t>Increased cell coverage in the city</a:t>
            </a:r>
          </a:p>
          <a:p>
            <a:r>
              <a:rPr lang="en-US" dirty="0" smtClean="0"/>
              <a:t>Avoided areas that were unable to build 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WAGDA</a:t>
            </a:r>
          </a:p>
          <a:p>
            <a:r>
              <a:rPr lang="en-US" dirty="0" smtClean="0"/>
              <a:t>KCGIS</a:t>
            </a:r>
          </a:p>
          <a:p>
            <a:r>
              <a:rPr lang="en-US" dirty="0" smtClean="0"/>
              <a:t>FCC Wireless Telecommunications Bureau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Intro/Objectives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Data Collection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Data Analysis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Results/Conclusion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Works Cited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Intro/Objectives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location for a new cell tower in the Seattle area</a:t>
            </a:r>
          </a:p>
          <a:p>
            <a:r>
              <a:rPr lang="en-US" dirty="0" smtClean="0"/>
              <a:t>Increase service in areas with less coverage</a:t>
            </a:r>
          </a:p>
          <a:p>
            <a:r>
              <a:rPr lang="en-US" dirty="0" smtClean="0"/>
              <a:t>Create better access through higher elevations</a:t>
            </a:r>
          </a:p>
          <a:p>
            <a:r>
              <a:rPr lang="en-US" dirty="0" smtClean="0"/>
              <a:t>Find the most suitable location based on land features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Elevations (Seattle area)</a:t>
            </a:r>
          </a:p>
          <a:p>
            <a:r>
              <a:rPr lang="en-US" dirty="0" smtClean="0"/>
              <a:t>Environmental non-build areas (seismic, erosion, coal mines, landslides)</a:t>
            </a:r>
          </a:p>
          <a:p>
            <a:r>
              <a:rPr lang="en-US" dirty="0" smtClean="0"/>
              <a:t>Hydraulic non-build areas (floodways, floodplains) </a:t>
            </a:r>
          </a:p>
          <a:p>
            <a:r>
              <a:rPr lang="en-US" dirty="0" smtClean="0"/>
              <a:t>Buildings and Land Parcels</a:t>
            </a:r>
          </a:p>
          <a:p>
            <a:r>
              <a:rPr lang="en-US" dirty="0" smtClean="0"/>
              <a:t>Current Cell Towers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Elevations (Seattle Area)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43433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Coals Mines and Seismic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31242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Coal Mines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477000"/>
            <a:ext cx="716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Projection: NAD_1983_StatePlane_Washington_North_FIPS_4601_Feet</a:t>
            </a:r>
            <a:endParaRPr lang="en-US" sz="105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50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19800" y="6019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Seismic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and Landslides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73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Landslides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373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60960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Erosions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477000"/>
            <a:ext cx="716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Projection: NAD_1983_StatePlane_Washington_North_FIPS_4601_Feet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Floodways and Floodplains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609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Floodways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24600" y="609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Floodplains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477000"/>
            <a:ext cx="716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Projection: NAD_1983_StatePlane_Washington_North_FIPS_4601_Feet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Cell Towers</a:t>
            </a:r>
            <a:endParaRPr lang="en-US" dirty="0"/>
          </a:p>
        </p:txBody>
      </p:sp>
      <p:pic>
        <p:nvPicPr>
          <p:cNvPr id="4" name="Picture 3" descr="current cell tower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371600"/>
            <a:ext cx="4724400" cy="5105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239</TotalTime>
  <Words>232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New Cell Tower using GIS</vt:lpstr>
      <vt:lpstr>Presentation Contents</vt:lpstr>
      <vt:lpstr>Intro/Objectives</vt:lpstr>
      <vt:lpstr>Data</vt:lpstr>
      <vt:lpstr>Elevations (Seattle Area)</vt:lpstr>
      <vt:lpstr>Coals Mines and Seismic</vt:lpstr>
      <vt:lpstr>Erosion and Landslides</vt:lpstr>
      <vt:lpstr>Floodways and Floodplains</vt:lpstr>
      <vt:lpstr>Current Cell Towers</vt:lpstr>
      <vt:lpstr>Data Analysis</vt:lpstr>
      <vt:lpstr>Single non-build layer</vt:lpstr>
      <vt:lpstr>Current Cell Towers With 5 Mile Buffer</vt:lpstr>
      <vt:lpstr>Location for New Cell Tower</vt:lpstr>
      <vt:lpstr>New Cell Tower Projected Coverage</vt:lpstr>
      <vt:lpstr>Final Product</vt:lpstr>
      <vt:lpstr>Results/Conclusion</vt:lpstr>
      <vt:lpstr>Works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Cell Tower using GIS</dc:title>
  <dc:creator>Trevor Takara</dc:creator>
  <cp:lastModifiedBy>student</cp:lastModifiedBy>
  <cp:revision>17</cp:revision>
  <dcterms:created xsi:type="dcterms:W3CDTF">2011-12-01T07:07:08Z</dcterms:created>
  <dcterms:modified xsi:type="dcterms:W3CDTF">2011-12-05T19:17:15Z</dcterms:modified>
</cp:coreProperties>
</file>