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56" r:id="rId3"/>
    <p:sldId id="262" r:id="rId4"/>
    <p:sldId id="265" r:id="rId5"/>
    <p:sldId id="266" r:id="rId6"/>
    <p:sldId id="259" r:id="rId7"/>
    <p:sldId id="267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238" autoAdjust="0"/>
  </p:normalViewPr>
  <p:slideViewPr>
    <p:cSldViewPr>
      <p:cViewPr varScale="1">
        <p:scale>
          <a:sx n="68" d="100"/>
          <a:sy n="68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C3E7EB-0186-49D9-A745-3454FC2426B8}" type="datetimeFigureOut">
              <a:rPr lang="en-US" smtClean="0"/>
              <a:pPr/>
              <a:t>12/11/2009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0E0930-8AFB-4C8A-B7BA-DBD50BF0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CEE 424</a:t>
            </a:r>
            <a:b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GIS for Civil Engineers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864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Scott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Watson	Anthony San Gabriel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	      Luis Millones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667000"/>
            <a:ext cx="762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Geotechnical/ Structural:</a:t>
            </a:r>
          </a:p>
          <a:p>
            <a:pPr>
              <a:spcAft>
                <a:spcPts val="2400"/>
              </a:spcAft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Lucida Fax" pitchFamily="18" charset="0"/>
              </a:rPr>
              <a:t>High Risk Buildings in Downtown Seattle Due to Seismic Activity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  <a:latin typeface="Lucida Fax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24349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4191000" y="3352800"/>
            <a:ext cx="1295400" cy="228600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658394" y="2894806"/>
            <a:ext cx="532606" cy="381794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9800" y="3352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oper Black" pitchFamily="18" charset="0"/>
              </a:rPr>
              <a:t>6.8</a:t>
            </a:r>
            <a:r>
              <a:rPr lang="en-US" sz="2000" dirty="0" smtClean="0"/>
              <a:t> magnitude</a:t>
            </a:r>
            <a:endParaRPr lang="en-US" sz="2000" dirty="0"/>
          </a:p>
        </p:txBody>
      </p:sp>
      <p:pic>
        <p:nvPicPr>
          <p:cNvPr id="13314" name="Picture 2" descr="http://www.soundseismic.com/image/uploaded/739/gallery/Seattle_1965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514600" cy="24565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57600" y="236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Liquefaction</a:t>
            </a:r>
            <a:endParaRPr lang="en-US" dirty="0"/>
          </a:p>
        </p:txBody>
      </p:sp>
      <p:pic>
        <p:nvPicPr>
          <p:cNvPr id="13320" name="Picture 8" descr="http://www.danhassard.com/Seattle_Earthqu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133600"/>
            <a:ext cx="4165600" cy="312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0" y="5562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damage is inflicted to old, brick buildings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-457200" y="533400"/>
            <a:ext cx="449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Shaky Past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24600" y="3200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Seattle Union Station after 1965 quake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 l="5000" t="2250" b="7750"/>
          <a:stretch>
            <a:fillRect/>
          </a:stretch>
        </p:blipFill>
        <p:spPr bwMode="auto">
          <a:xfrm>
            <a:off x="5791200" y="32766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76962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buildings are susceptible to seismic activity?</a:t>
            </a:r>
            <a:endParaRPr 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467600" y="4419600"/>
            <a:ext cx="7620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4724400" cy="3915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Limited to downtown area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Distance to fault lines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Building use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Age </a:t>
            </a:r>
            <a:r>
              <a:rPr lang="en-US" sz="2400" dirty="0" smtClean="0">
                <a:solidFill>
                  <a:schemeClr val="bg1"/>
                </a:solidFill>
              </a:rPr>
              <a:t>of </a:t>
            </a:r>
            <a:r>
              <a:rPr lang="en-US" sz="2400" dirty="0" smtClean="0">
                <a:solidFill>
                  <a:schemeClr val="bg1"/>
                </a:solidFill>
              </a:rPr>
              <a:t>building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# of Stories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Structural Materials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 Soil conditions (</a:t>
            </a:r>
            <a:r>
              <a:rPr lang="en-US" sz="2400" dirty="0" smtClean="0">
                <a:solidFill>
                  <a:schemeClr val="bg1"/>
                </a:solidFill>
              </a:rPr>
              <a:t>liquefaction)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709160"/>
          </a:xfrm>
        </p:spPr>
        <p:txBody>
          <a:bodyPr/>
          <a:lstStyle/>
          <a:p>
            <a:r>
              <a:rPr lang="en-US" dirty="0" smtClean="0"/>
              <a:t>King County Department of Assessment</a:t>
            </a:r>
          </a:p>
          <a:p>
            <a:r>
              <a:rPr lang="en-US" dirty="0" smtClean="0"/>
              <a:t>Too much data on residential buildings</a:t>
            </a:r>
          </a:p>
          <a:p>
            <a:r>
              <a:rPr lang="en-US" dirty="0" smtClean="0"/>
              <a:t>Commercial buildings only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3334" t="12190" r="23809" b="11619"/>
          <a:stretch>
            <a:fillRect/>
          </a:stretch>
        </p:blipFill>
        <p:spPr bwMode="auto">
          <a:xfrm>
            <a:off x="6019800" y="1295400"/>
            <a:ext cx="24384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381" t="12190"/>
          <a:stretch>
            <a:fillRect/>
          </a:stretch>
        </p:blipFill>
        <p:spPr bwMode="auto">
          <a:xfrm>
            <a:off x="10591800" y="3124200"/>
            <a:ext cx="7620000" cy="878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4267200" cy="2163762"/>
          </a:xfrm>
        </p:spPr>
        <p:txBody>
          <a:bodyPr/>
          <a:lstStyle/>
          <a:p>
            <a:r>
              <a:rPr lang="en-US" dirty="0" smtClean="0"/>
              <a:t>Fault lines and Liquefaction zones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4286" t="10667" r="31428" b="9333"/>
          <a:stretch>
            <a:fillRect/>
          </a:stretch>
        </p:blipFill>
        <p:spPr bwMode="auto">
          <a:xfrm>
            <a:off x="4800600" y="152400"/>
            <a:ext cx="3886200" cy="643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Susceptible Buildings</a:t>
            </a:r>
            <a:endParaRPr lang="en-US" dirty="0"/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1564" t="11328" r="1450" b="12610"/>
          <a:stretch>
            <a:fillRect/>
          </a:stretch>
        </p:blipFill>
        <p:spPr bwMode="auto">
          <a:xfrm>
            <a:off x="381000" y="1524000"/>
            <a:ext cx="864464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egen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3810000"/>
            <a:ext cx="1524000" cy="1986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133" t="36078" r="9322" b="9020"/>
          <a:stretch>
            <a:fillRect/>
          </a:stretch>
        </p:blipFill>
        <p:spPr bwMode="auto">
          <a:xfrm>
            <a:off x="914400" y="224692"/>
            <a:ext cx="7391400" cy="663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315200" cy="44196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270000"/>
              </a:lnSpc>
              <a:buFont typeface="Wingdings" pitchFamily="2" charset="2"/>
              <a:buChar char="§"/>
            </a:pPr>
            <a:r>
              <a:rPr lang="en-US" sz="4400" dirty="0" smtClean="0"/>
              <a:t>Friction dampers</a:t>
            </a:r>
          </a:p>
          <a:p>
            <a:pPr>
              <a:lnSpc>
                <a:spcPct val="270000"/>
              </a:lnSpc>
              <a:buFont typeface="Wingdings" pitchFamily="2" charset="2"/>
              <a:buChar char="§"/>
            </a:pPr>
            <a:r>
              <a:rPr lang="en-US" sz="4400" dirty="0" smtClean="0"/>
              <a:t>Fluid </a:t>
            </a:r>
            <a:r>
              <a:rPr lang="en-US" sz="4400" dirty="0" smtClean="0"/>
              <a:t>viscous dampers</a:t>
            </a:r>
          </a:p>
          <a:p>
            <a:pPr>
              <a:lnSpc>
                <a:spcPct val="270000"/>
              </a:lnSpc>
              <a:buFont typeface="Wingdings" pitchFamily="2" charset="2"/>
              <a:buChar char="§"/>
            </a:pPr>
            <a:r>
              <a:rPr lang="en-US" sz="4400" dirty="0" smtClean="0"/>
              <a:t>Carbon fiber Reinforced Plastic (CFRP)</a:t>
            </a:r>
          </a:p>
          <a:p>
            <a:pPr>
              <a:lnSpc>
                <a:spcPct val="270000"/>
              </a:lnSpc>
              <a:buFont typeface="Wingdings" pitchFamily="2" charset="2"/>
              <a:buChar char="§"/>
            </a:pPr>
            <a:r>
              <a:rPr lang="en-US" sz="4400" dirty="0" smtClean="0"/>
              <a:t>Fiber Reinforced Cement</a:t>
            </a:r>
          </a:p>
          <a:p>
            <a:pPr>
              <a:lnSpc>
                <a:spcPct val="270000"/>
              </a:lnSpc>
              <a:buFont typeface="Wingdings" pitchFamily="2" charset="2"/>
              <a:buChar char="§"/>
            </a:pPr>
            <a:r>
              <a:rPr lang="en-US" sz="4400" dirty="0" smtClean="0"/>
              <a:t>External </a:t>
            </a:r>
            <a:r>
              <a:rPr lang="en-US" sz="4400" dirty="0" err="1" smtClean="0"/>
              <a:t>Prestressing</a:t>
            </a:r>
            <a:endParaRPr lang="en-US" sz="4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115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CEE 424 GIS for Civil Engineers</vt:lpstr>
      <vt:lpstr>Shaky Past</vt:lpstr>
      <vt:lpstr>which buildings are susceptible to seismic activity?</vt:lpstr>
      <vt:lpstr>Geocoding</vt:lpstr>
      <vt:lpstr>Fault lines and Liquefaction zones</vt:lpstr>
      <vt:lpstr>Susceptible Buildings</vt:lpstr>
      <vt:lpstr>Slide 7</vt:lpstr>
      <vt:lpstr>Solutions</vt:lpstr>
      <vt:lpstr>Questions?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history</dc:title>
  <dc:creator>student</dc:creator>
  <cp:lastModifiedBy>student</cp:lastModifiedBy>
  <cp:revision>49</cp:revision>
  <dcterms:created xsi:type="dcterms:W3CDTF">2009-12-11T00:15:22Z</dcterms:created>
  <dcterms:modified xsi:type="dcterms:W3CDTF">2009-12-11T19:05:33Z</dcterms:modified>
</cp:coreProperties>
</file>