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9" r:id="rId12"/>
    <p:sldId id="270" r:id="rId13"/>
    <p:sldId id="271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F7A-2583-4A6B-A724-53A91FF79A6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E713-3944-4FD8-BF7F-2AA481462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F7A-2583-4A6B-A724-53A91FF79A6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E713-3944-4FD8-BF7F-2AA481462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F7A-2583-4A6B-A724-53A91FF79A6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E713-3944-4FD8-BF7F-2AA481462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F7A-2583-4A6B-A724-53A91FF79A6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E713-3944-4FD8-BF7F-2AA481462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F7A-2583-4A6B-A724-53A91FF79A6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7FE713-3944-4FD8-BF7F-2AA481462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F7A-2583-4A6B-A724-53A91FF79A6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E713-3944-4FD8-BF7F-2AA481462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F7A-2583-4A6B-A724-53A91FF79A6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E713-3944-4FD8-BF7F-2AA481462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F7A-2583-4A6B-A724-53A91FF79A6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E713-3944-4FD8-BF7F-2AA481462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F7A-2583-4A6B-A724-53A91FF79A6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E713-3944-4FD8-BF7F-2AA481462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F7A-2583-4A6B-A724-53A91FF79A6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E713-3944-4FD8-BF7F-2AA481462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2F7A-2583-4A6B-A724-53A91FF79A6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E713-3944-4FD8-BF7F-2AA481462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7E2F7A-2583-4A6B-A724-53A91FF79A6B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7FE713-3944-4FD8-BF7F-2AA481462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Exploration of Alternative Truck Routes through Georgetown and South Park, Seattle, 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Candice Au-</a:t>
            </a:r>
            <a:r>
              <a:rPr lang="en-US" dirty="0" err="1" smtClean="0">
                <a:solidFill>
                  <a:schemeClr val="bg1"/>
                </a:solidFill>
              </a:rPr>
              <a:t>Yeung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CEE 424: GIS for Civil Engineers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Instructor: Dr. </a:t>
            </a:r>
            <a:r>
              <a:rPr lang="en-US" dirty="0" err="1" smtClean="0">
                <a:solidFill>
                  <a:schemeClr val="bg1"/>
                </a:solidFill>
              </a:rPr>
              <a:t>Kamal</a:t>
            </a:r>
            <a:r>
              <a:rPr lang="en-US" dirty="0" smtClean="0">
                <a:solidFill>
                  <a:schemeClr val="bg1"/>
                </a:solidFill>
              </a:rPr>
              <a:t> Ahmed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Autumn 2009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December 6, 2009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Existing Truck Routes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69" y="974174"/>
            <a:ext cx="3375255" cy="489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90600"/>
            <a:ext cx="2929466" cy="486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0682" y="1704010"/>
            <a:ext cx="1719469" cy="362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5867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Both pass by blocks with densities of 5358.45 and 5328.13 persons per square mile, and pass through a block with density of 3129.76 persons per square mile (which is below the criteria)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Route: SR-99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95800" cy="2667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 a good alternative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Leads trucks through more areas of high population density than existing routes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408947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4834" y="3581400"/>
            <a:ext cx="1778918" cy="25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89834" y="3581400"/>
            <a:ext cx="1543966" cy="256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228600" y="6172200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 routes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2578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SR-99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72200" y="4876800"/>
            <a:ext cx="990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Route: SR-509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724400" cy="2362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Feasible route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Farther away from high population areas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Highest density adjacent block is bordered S. Henderson St.,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Ave. S., S. Barton St., and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Ave. S. (in red box)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Density of 3638.32 persons/mi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 lower than the criteria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50750"/>
            <a:ext cx="3581400" cy="54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2034" y="3821668"/>
            <a:ext cx="1778918" cy="25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647034" y="3821668"/>
            <a:ext cx="1543966" cy="256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85800" y="641246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 routes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05600" y="5715000"/>
            <a:ext cx="228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67400" y="51816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50292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SR-509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Route: E. Marginal Way 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029200" cy="2286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Feasible route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Adjacent to two higher density blocks (in red box)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Density of 5046.63 and 5219.40 persons/mi</a:t>
            </a:r>
            <a:r>
              <a:rPr lang="en-US" baseline="30000" dirty="0" smtClean="0">
                <a:solidFill>
                  <a:schemeClr val="bg1"/>
                </a:solidFill>
              </a:rPr>
              <a:t>2 </a:t>
            </a:r>
            <a:r>
              <a:rPr lang="en-US" dirty="0" smtClean="0">
                <a:solidFill>
                  <a:schemeClr val="bg1"/>
                </a:solidFill>
              </a:rPr>
              <a:t>(left to right)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84075"/>
            <a:ext cx="3505200" cy="55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2034" y="3974068"/>
            <a:ext cx="1778918" cy="25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647034" y="3974068"/>
            <a:ext cx="1543966" cy="256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85800" y="648866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 routes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0" y="4038600"/>
            <a:ext cx="228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7429500" y="3695700"/>
            <a:ext cx="2362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2313801"/>
            <a:ext cx="1492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E. Marginal Way S.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62"/>
            <a:ext cx="8229600" cy="808038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alternative routes investigated are best for trucks traveling northbound from south of South Park and southbound from the Port terminals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For northbound traffic from the terminals, the most efficient route is along the existing routes for significantly reduced travel distance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Along SR-99 would be the least best alternative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Existing truck routes ranked third best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E. Marginal Way S. second best alternative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Leads trucks along blocks with lower densities less than the existing routes do and is thus the second best alternative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est </a:t>
            </a:r>
            <a:r>
              <a:rPr lang="en-US" dirty="0" smtClean="0">
                <a:solidFill>
                  <a:schemeClr val="bg1"/>
                </a:solidFill>
              </a:rPr>
              <a:t>alternative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along </a:t>
            </a:r>
            <a:r>
              <a:rPr lang="en-US" dirty="0" smtClean="0">
                <a:solidFill>
                  <a:schemeClr val="bg1"/>
                </a:solidFill>
              </a:rPr>
              <a:t>SR-509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Puget Sound Sage initiated study on particulate matter air emissions levels for Georgetown and South Park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Port of Seattle terminals are in these areas, resulting in heavy truck traffic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Puget Sound Sage hopes to convince governing agencies and the Port to help reduce air emissions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Thus, feasibility of alternative, lower impact truck routes through South Park and Georgetown are investigated in this project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Criteria for Feasible Alternative Truck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Areas to avoid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Relatively densely populated areas: 3638.33 persons in 1 square mile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School walking routes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Roads adjacent to schools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Roads adjacent to </a:t>
            </a:r>
            <a:r>
              <a:rPr lang="en-US" dirty="0" err="1" smtClean="0">
                <a:solidFill>
                  <a:schemeClr val="bg1"/>
                </a:solidFill>
              </a:rPr>
              <a:t>playareas</a:t>
            </a:r>
            <a:r>
              <a:rPr lang="en-US" dirty="0" smtClean="0">
                <a:solidFill>
                  <a:schemeClr val="bg1"/>
                </a:solidFill>
              </a:rPr>
              <a:t> and playgrounds (except Carson Ave. S. onramps to I-5 and S. Lucile St. Overpass)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The onramps and overpass are not easy to avoid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Roads adjacent to hospitals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Georgetown and South Park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74367" y="1987736"/>
            <a:ext cx="4693433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1010" y="997803"/>
            <a:ext cx="783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Areas of South Seattle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Large portions industrial or commercial establishments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511" y="6535579"/>
            <a:ext cx="1904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 to right from Google Maps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81200"/>
            <a:ext cx="4191000" cy="455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Denser Populated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3733800" cy="5486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Population density calculated per block in persons/square mile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2000 King County census</a:t>
            </a:r>
          </a:p>
          <a:p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o not want trucks to go through areas of density higher than 3638.33 persons/mi</a:t>
            </a:r>
            <a:r>
              <a:rPr lang="en-US" sz="2400" baseline="30000" dirty="0" smtClean="0">
                <a:solidFill>
                  <a:schemeClr val="bg1"/>
                </a:solidFill>
              </a:rPr>
              <a:t>2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Middle and southern South Park, and southeast Georgetown  off limits to trucks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33718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0"/>
            <a:ext cx="1600200" cy="211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Walking Zones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44" y="2057400"/>
            <a:ext cx="4663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School routes outlined in blue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Routes do not traverse SR-99; there is an underpass for local streets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Routes only in South Park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269" y="1295400"/>
            <a:ext cx="3810731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1441" y="12954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SR-99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3924300" y="1790700"/>
            <a:ext cx="2743200" cy="2362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Roads Adjacent to Schools and </a:t>
            </a:r>
            <a:r>
              <a:rPr lang="en-US" sz="4000" dirty="0" err="1" smtClean="0"/>
              <a:t>Playareas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037"/>
            <a:ext cx="3733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The only school is in South Park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S</a:t>
            </a:r>
            <a:r>
              <a:rPr lang="en-US" sz="2600" dirty="0" smtClean="0">
                <a:solidFill>
                  <a:schemeClr val="bg1"/>
                </a:solidFill>
              </a:rPr>
              <a:t>urrounding area already constrained by school walking zones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There is one </a:t>
            </a:r>
            <a:r>
              <a:rPr lang="en-US" sz="2600" dirty="0" err="1" smtClean="0">
                <a:solidFill>
                  <a:schemeClr val="bg1"/>
                </a:solidFill>
              </a:rPr>
              <a:t>playarea</a:t>
            </a:r>
            <a:r>
              <a:rPr lang="en-US" sz="2600" dirty="0" smtClean="0">
                <a:solidFill>
                  <a:schemeClr val="bg1"/>
                </a:solidFill>
              </a:rPr>
              <a:t> in both South Park and Georgetown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South Park </a:t>
            </a:r>
            <a:r>
              <a:rPr lang="en-US" sz="2600" dirty="0" err="1" smtClean="0">
                <a:solidFill>
                  <a:schemeClr val="bg1"/>
                </a:solidFill>
              </a:rPr>
              <a:t>playarea</a:t>
            </a:r>
            <a:r>
              <a:rPr lang="en-US" sz="2600" dirty="0" smtClean="0">
                <a:solidFill>
                  <a:schemeClr val="bg1"/>
                </a:solidFill>
              </a:rPr>
              <a:t> constrained by school walking zones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Roads adjacent to Georgetown playfield off limits except for Corson Ave. S. and S. Lucile St. Overpass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230868"/>
            <a:ext cx="530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Corson Ave. S. I-5 onramps, S. Lucile St. Overpass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95400"/>
            <a:ext cx="32289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828800"/>
            <a:ext cx="1245204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04440"/>
            <a:ext cx="1676400" cy="31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5460263" y="1415534"/>
            <a:ext cx="2083537" cy="489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Roads Adjacent to Hospitals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7526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There are no hospitals in Georgetown or South Park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8863"/>
            <a:ext cx="3276600" cy="52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007092"/>
            <a:ext cx="1905000" cy="146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Topography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858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Generally, except for the edges of cells and the Georgetown and South Park areas, darker areas are more steep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Distinct and misleading boundaries in raster; not used for analyzing truck route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90914"/>
            <a:ext cx="2832237" cy="51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06680"/>
            <a:ext cx="1560052" cy="246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0226" y="1600200"/>
            <a:ext cx="270223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914</TotalTime>
  <Words>626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Exploration of Alternative Truck Routes through Georgetown and South Park, Seattle, WA</vt:lpstr>
      <vt:lpstr>Motivation</vt:lpstr>
      <vt:lpstr>Criteria for Feasible Alternative Truck Routes</vt:lpstr>
      <vt:lpstr>Georgetown and South Park</vt:lpstr>
      <vt:lpstr>Denser Populated Areas</vt:lpstr>
      <vt:lpstr>School Walking Zones</vt:lpstr>
      <vt:lpstr>Roads Adjacent to Schools and Playareas</vt:lpstr>
      <vt:lpstr>Roads Adjacent to Hospitals</vt:lpstr>
      <vt:lpstr>Topography</vt:lpstr>
      <vt:lpstr>Existing Truck Routes</vt:lpstr>
      <vt:lpstr>Alternative Route: SR-99</vt:lpstr>
      <vt:lpstr>Alternative Route: SR-509</vt:lpstr>
      <vt:lpstr>Alternative Route: E. Marginal Way S.</vt:lpstr>
      <vt:lpstr>Conclusion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of Alternative Truck Routes through Georgetown and South Park, Seattle, WA</dc:title>
  <dc:creator>EPLT</dc:creator>
  <cp:lastModifiedBy>UW GIS Lab Users</cp:lastModifiedBy>
  <cp:revision>64</cp:revision>
  <dcterms:created xsi:type="dcterms:W3CDTF">2009-12-07T00:39:31Z</dcterms:created>
  <dcterms:modified xsi:type="dcterms:W3CDTF">2009-12-09T00:35:23Z</dcterms:modified>
</cp:coreProperties>
</file>