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7239E-9A2E-4AFF-B5DC-A32FAE03FD69}" type="datetimeFigureOut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6C0F2-764B-4917-8ADE-18EE870137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D9D39-BA66-4868-9FE3-B147860911C6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D6394-1EB5-4A45-AD47-714F40B1618D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A9A82-E4EF-410C-BFDA-13F61203298C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F9C63-14E4-40AE-9FCE-533CC9BDE2E8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FBA50-8A5C-4537-AAAE-E40B52508519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290E0-194B-421A-9CDC-DD5BFD771CC7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995-8117-48E6-80A7-656F793A77CE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2A712-1FC5-4678-91FE-BFA260ED56DB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8A6175-3DDD-4F9B-85B6-55EB2ED15D3A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FA87D-E6CD-4F3F-AB6B-3D4397E6DAC0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21A71-B12F-47AB-8C16-5C5C8C494EFA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C54560-2A6C-45ED-A887-249E6168A234}" type="datetime1">
              <a:rPr lang="en-US" smtClean="0"/>
              <a:pPr/>
              <a:t>12/10/2009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4CA6F0-E19C-442B-BF44-704F26700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Pedestrian Overpass 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City of Kent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7150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4572000" cy="303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1" r="-577"/>
          <a:stretch>
            <a:fillRect/>
          </a:stretch>
        </p:blipFill>
        <p:spPr bwMode="auto">
          <a:xfrm>
            <a:off x="1066800" y="1143000"/>
            <a:ext cx="7848600" cy="53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before intersection of Washington and Meeker</a:t>
            </a:r>
          </a:p>
          <a:p>
            <a:r>
              <a:rPr lang="en-US" dirty="0" smtClean="0"/>
              <a:t>8 transit stops within close proximity</a:t>
            </a:r>
          </a:p>
          <a:p>
            <a:r>
              <a:rPr lang="en-US" dirty="0" smtClean="0"/>
              <a:t>Commercial and shopping areas on both sides of Meeker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Chosen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1" r="989"/>
          <a:stretch>
            <a:fillRect/>
          </a:stretch>
        </p:blipFill>
        <p:spPr bwMode="auto">
          <a:xfrm>
            <a:off x="1143000" y="1295400"/>
            <a:ext cx="768887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86200" y="2286000"/>
            <a:ext cx="1524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Cities / Incorporated Areas</a:t>
            </a:r>
          </a:p>
          <a:p>
            <a:r>
              <a:rPr lang="en-US" sz="2800" dirty="0" smtClean="0"/>
              <a:t>Hazard Areas</a:t>
            </a:r>
          </a:p>
          <a:p>
            <a:pPr lvl="1"/>
            <a:r>
              <a:rPr lang="en-US" dirty="0" smtClean="0"/>
              <a:t>Seismic, Erosion and Landslide</a:t>
            </a:r>
          </a:p>
          <a:p>
            <a:r>
              <a:rPr lang="en-US" sz="2800" dirty="0" smtClean="0"/>
              <a:t>Water Bodies</a:t>
            </a:r>
          </a:p>
          <a:p>
            <a:r>
              <a:rPr lang="en-US" sz="2800" dirty="0" smtClean="0"/>
              <a:t>Washington Counties</a:t>
            </a:r>
          </a:p>
          <a:p>
            <a:r>
              <a:rPr lang="en-US" sz="2800" dirty="0" smtClean="0"/>
              <a:t>Public Lands</a:t>
            </a:r>
          </a:p>
          <a:p>
            <a:r>
              <a:rPr lang="en-US" sz="2800" dirty="0" smtClean="0"/>
              <a:t>Trails</a:t>
            </a:r>
          </a:p>
          <a:p>
            <a:r>
              <a:rPr lang="en-US" sz="2800" dirty="0" smtClean="0"/>
              <a:t>King County Transportation Network</a:t>
            </a:r>
          </a:p>
          <a:p>
            <a:r>
              <a:rPr lang="en-US" sz="2800" dirty="0" smtClean="0"/>
              <a:t>Sewer Lines</a:t>
            </a:r>
          </a:p>
          <a:p>
            <a:r>
              <a:rPr lang="en-US" sz="2800" dirty="0" smtClean="0"/>
              <a:t>Metro Bus Stops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Find a location in Kent for a pedestrian overpass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 better traffic movement by removing pedestrian crossings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Locate next to transit stops, bike trails and commercial 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Avoid costly construction areas and sewer lines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Project Location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09" r="1663"/>
          <a:stretch>
            <a:fillRect/>
          </a:stretch>
        </p:blipFill>
        <p:spPr bwMode="auto">
          <a:xfrm>
            <a:off x="1295400" y="1447800"/>
            <a:ext cx="7391400" cy="505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Costly Construction Areas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 Hazard Areas</a:t>
            </a:r>
          </a:p>
          <a:p>
            <a:r>
              <a:rPr lang="en-US" dirty="0" smtClean="0"/>
              <a:t>Seismic Hazard Areas</a:t>
            </a:r>
          </a:p>
          <a:p>
            <a:r>
              <a:rPr lang="en-US" dirty="0" smtClean="0"/>
              <a:t>Landslide Hazard Areas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Costly Construction Areas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1" r="-238"/>
          <a:stretch>
            <a:fillRect/>
          </a:stretch>
        </p:blipFill>
        <p:spPr bwMode="auto">
          <a:xfrm>
            <a:off x="1143000" y="1447800"/>
            <a:ext cx="74505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Commercial Areas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1" r="2216"/>
          <a:stretch>
            <a:fillRect/>
          </a:stretch>
        </p:blipFill>
        <p:spPr bwMode="auto">
          <a:xfrm>
            <a:off x="1371600" y="1371600"/>
            <a:ext cx="71596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Bike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11" r="989"/>
          <a:stretch>
            <a:fillRect/>
          </a:stretch>
        </p:blipFill>
        <p:spPr bwMode="auto">
          <a:xfrm>
            <a:off x="1295400" y="1371600"/>
            <a:ext cx="75790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/>
            <a:r>
              <a:rPr lang="en-US" dirty="0" smtClean="0"/>
              <a:t>Buffer</a:t>
            </a:r>
          </a:p>
          <a:p>
            <a:pPr marL="870966" lvl="1" indent="-514350"/>
            <a:r>
              <a:rPr lang="en-US" dirty="0" smtClean="0"/>
              <a:t>.5 miles for Trails</a:t>
            </a:r>
          </a:p>
          <a:p>
            <a:pPr marL="870966" lvl="1" indent="-514350"/>
            <a:r>
              <a:rPr lang="en-US" dirty="0" smtClean="0"/>
              <a:t>.25 miles for commercial areas</a:t>
            </a:r>
          </a:p>
          <a:p>
            <a:pPr marL="596646" indent="-514350"/>
            <a:r>
              <a:rPr lang="en-US" dirty="0" smtClean="0"/>
              <a:t>Union</a:t>
            </a:r>
          </a:p>
          <a:p>
            <a:pPr marL="596646" indent="-514350"/>
            <a:r>
              <a:rPr lang="en-US" dirty="0" smtClean="0"/>
              <a:t>Intersections</a:t>
            </a:r>
          </a:p>
          <a:p>
            <a:pPr marL="596646" indent="-514350"/>
            <a:r>
              <a:rPr lang="en-US" dirty="0" smtClean="0"/>
              <a:t>Clip</a:t>
            </a:r>
          </a:p>
          <a:p>
            <a:pPr marL="596646" indent="-514350"/>
            <a:r>
              <a:rPr lang="en-US" dirty="0" smtClean="0"/>
              <a:t>Erase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principal arterials</a:t>
            </a:r>
          </a:p>
          <a:p>
            <a:r>
              <a:rPr lang="en-US" dirty="0" smtClean="0"/>
              <a:t>Within .5 mi of trials and .25 of commercial areas and transit stops</a:t>
            </a:r>
          </a:p>
          <a:p>
            <a:r>
              <a:rPr lang="en-US" dirty="0" smtClean="0"/>
              <a:t>Avoid hazard areas and sewer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0-E19C-442B-BF44-704F267000E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177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Pedestrian Overpass Locations</vt:lpstr>
      <vt:lpstr>Objectives</vt:lpstr>
      <vt:lpstr>Overall Project Location</vt:lpstr>
      <vt:lpstr>Costly Construction Areas</vt:lpstr>
      <vt:lpstr>Costly Construction Areas</vt:lpstr>
      <vt:lpstr>Commercial Areas</vt:lpstr>
      <vt:lpstr>Bike Trials</vt:lpstr>
      <vt:lpstr>Analysis</vt:lpstr>
      <vt:lpstr>Possible Locations</vt:lpstr>
      <vt:lpstr>Possible Locations</vt:lpstr>
      <vt:lpstr>Chosen Location</vt:lpstr>
      <vt:lpstr>Chosen Location</vt:lpstr>
      <vt:lpstr>Data Used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Overpass Locations</dc:title>
  <dc:creator>Nick</dc:creator>
  <cp:lastModifiedBy>Nick</cp:lastModifiedBy>
  <cp:revision>11</cp:revision>
  <dcterms:created xsi:type="dcterms:W3CDTF">2009-12-07T19:55:55Z</dcterms:created>
  <dcterms:modified xsi:type="dcterms:W3CDTF">2009-12-10T23:51:53Z</dcterms:modified>
</cp:coreProperties>
</file>