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2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EB31-BE56-4B0F-A006-114B655319DA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2FEF-71B1-45C5-BC87-9A1DD66A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7513-968C-4C83-9CBD-864337193E00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F32A-F489-4D22-B5D3-D883129A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D538-3439-4921-91F8-D5194326FDE6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74A9-0F74-473F-AE6D-4E1802F4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7CCE-017D-4973-A62C-EA3853D4C9AF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C21A-A99B-47A3-B7F9-05D433506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8ADB-3711-458F-8E7A-DC3F007FD7D7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84E1-8EAA-4925-A6E5-38C8980DE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047D-9272-4700-8F50-C6088166466B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6428-8D2C-42E5-AAA5-9903A8950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F570-21E6-4454-91AA-44DE72370410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4709-2872-49D1-9BA8-85B8E72B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99F4-C53D-45E6-B642-62AD57287F57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5E0C-8A72-414D-B1EF-8BC88D55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6E30-6800-4B9F-8B4A-D393626E3ED1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9CD8-CB55-478E-917F-6D3BBBF07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079E-99F9-49C2-9C7D-918964B67ED8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D5EE-A42A-421F-A90D-AF0FD0CE3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ABFA-4F60-4F81-A6A6-731E55F32D5E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A9F0-EDF1-47ED-9372-3BB647D18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0C166-9EC2-4D66-A27D-047B820795C9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668D49-7327-497F-BC7D-550BCA919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8458200" cy="914400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Presentation by: Ryan Hyde, Kael Martin, Kenneth Moffat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December 11, 2009</a:t>
            </a:r>
            <a:endParaRPr lang="en-US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4864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686800" cy="12223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Seattle Bike Routes:</a:t>
            </a:r>
            <a:b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Establishing a Central Link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791200" y="5105400"/>
            <a:ext cx="251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Franklin Gothic Book" pitchFamily="34" charset="0"/>
              </a:rPr>
              <a:t>Courtesy Corbis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Given:</a:t>
            </a:r>
          </a:p>
          <a:p>
            <a:pPr lvl="1" eaLnBrk="1" hangingPunct="1"/>
            <a:r>
              <a:rPr lang="en-US" sz="2000" smtClean="0"/>
              <a:t>Seattle’s Environmentally Friendly Population</a:t>
            </a:r>
          </a:p>
          <a:p>
            <a:pPr lvl="1" eaLnBrk="1" hangingPunct="1"/>
            <a:r>
              <a:rPr lang="en-US" sz="2000" smtClean="0"/>
              <a:t>Good Public Opinion of Low Impact Commuting</a:t>
            </a:r>
          </a:p>
          <a:p>
            <a:pPr lvl="1" eaLnBrk="1" hangingPunct="1"/>
            <a:r>
              <a:rPr lang="en-US" sz="2000" smtClean="0"/>
              <a:t>Largely Fragmented Bike Route System</a:t>
            </a:r>
          </a:p>
          <a:p>
            <a:pPr eaLnBrk="1" hangingPunct="1"/>
            <a:r>
              <a:rPr lang="en-US" sz="2800" smtClean="0"/>
              <a:t>Create a Centralized Bike Route From North Seattle to Downtown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9624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2000 Census for Population Characteristics</a:t>
            </a:r>
          </a:p>
          <a:p>
            <a:pPr eaLnBrk="1" hangingPunct="1"/>
            <a:r>
              <a:rPr lang="en-US" smtClean="0"/>
              <a:t>Street Networks and Transit Centers</a:t>
            </a:r>
          </a:p>
          <a:p>
            <a:pPr eaLnBrk="1" hangingPunct="1"/>
            <a:r>
              <a:rPr lang="en-US" smtClean="0"/>
              <a:t>Existing Bike Paths and Parks</a:t>
            </a:r>
          </a:p>
          <a:p>
            <a:pPr eaLnBrk="1" hangingPunct="1"/>
            <a:r>
              <a:rPr lang="en-US" smtClean="0"/>
              <a:t>Bus Routes and Contours</a:t>
            </a:r>
          </a:p>
          <a:p>
            <a:pPr eaLnBrk="1" hangingPunct="1"/>
            <a:r>
              <a:rPr lang="en-US" smtClean="0"/>
              <a:t>Source: KCDOT and SDOT via, WAGDA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Analysis: Selecting Routes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554163"/>
            <a:ext cx="8610600" cy="808037"/>
          </a:xfrm>
        </p:spPr>
        <p:txBody>
          <a:bodyPr/>
          <a:lstStyle/>
          <a:p>
            <a:pPr eaLnBrk="1" hangingPunct="1"/>
            <a:r>
              <a:rPr lang="en-US" smtClean="0"/>
              <a:t>Hand Selected Routes based on Major roads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8006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Analysis: Parameters &amp; Weighting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Parameters Considered: Population Density, Length, Bus Stops per Length, Change in Elevation, Bike Right of Way on Route, Proximity to Parks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103813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Analysis: Parameters &amp; Weighting (cont.)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8000999" cy="5075538"/>
        </p:xfrm>
        <a:graphic>
          <a:graphicData uri="http://schemas.openxmlformats.org/drawingml/2006/table">
            <a:tbl>
              <a:tblPr/>
              <a:tblGrid>
                <a:gridCol w="1483789"/>
                <a:gridCol w="1510930"/>
                <a:gridCol w="1001256"/>
                <a:gridCol w="1001256"/>
                <a:gridCol w="1001256"/>
                <a:gridCol w="1001256"/>
                <a:gridCol w="1001256"/>
              </a:tblGrid>
              <a:tr h="1555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 Factor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Ngate Way, Holman, 15th, 1st, Jackson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35th, 24th, Jackson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Ngate to Jackson via Greenwood, Dexter, Westlake, 4/5th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Ngate to Jackson via roosevelt, 11th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Ngate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 Jackson via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Greenlake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Stone, Westlake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  <a:tr h="23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Population Density Tracts &gt;4000 ppl/sqmi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 (miles)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-312.47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-376.73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-283.80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-358.81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 stops per Length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Elevation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852.57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718.82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Bike ROW on Route (miles)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578.25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565.84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455.29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591.81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Proximity to park (miles)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1550.98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1918.95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1741.69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2357.23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1542.91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Route 4 was selected as the superior route due  to it possessing the shortest length, greatest accessibility to public transportation and close proximity to parks.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 l="11111" t="56868" r="55556"/>
          <a:stretch>
            <a:fillRect/>
          </a:stretch>
        </p:blipFill>
        <p:spPr bwMode="auto">
          <a:xfrm>
            <a:off x="4953000" y="3429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282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Franklin Gothic Medium</vt:lpstr>
      <vt:lpstr>Franklin Gothic Book</vt:lpstr>
      <vt:lpstr>Wingdings 2</vt:lpstr>
      <vt:lpstr>Calibri</vt:lpstr>
      <vt:lpstr>Trek</vt:lpstr>
      <vt:lpstr>Slide 1</vt:lpstr>
      <vt:lpstr>objective</vt:lpstr>
      <vt:lpstr>Data</vt:lpstr>
      <vt:lpstr>Analysis: Selecting Routes</vt:lpstr>
      <vt:lpstr>Analysis: Parameters &amp; Weighting</vt:lpstr>
      <vt:lpstr>Analysis: Parameters &amp; Weighting (cont.)</vt:lpstr>
      <vt:lpstr>Summary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11</cp:revision>
  <dcterms:created xsi:type="dcterms:W3CDTF">2009-12-11T05:01:40Z</dcterms:created>
  <dcterms:modified xsi:type="dcterms:W3CDTF">2009-12-11T18:40:23Z</dcterms:modified>
</cp:coreProperties>
</file>