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2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1FD28-00F2-44A3-9A65-0B1F8A02E085}" type="datetimeFigureOut">
              <a:rPr lang="en-US"/>
              <a:pPr>
                <a:defRPr/>
              </a:pPr>
              <a:t>12/11/2009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B0957-702D-48D1-8B17-C8129DAF4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6C720-1ABC-41EA-A1BF-6243CE2147A3}" type="datetimeFigureOut">
              <a:rPr lang="en-US"/>
              <a:pPr>
                <a:defRPr/>
              </a:pPr>
              <a:t>12/11/2009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3AA6C-F60D-4657-BB90-457C09354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04394-DC06-4472-9EB1-E0BEA157F002}" type="datetimeFigureOut">
              <a:rPr lang="en-US"/>
              <a:pPr>
                <a:defRPr/>
              </a:pPr>
              <a:t>12/11/2009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CEC60-3459-457F-9715-3E9CD42C5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4771E-3258-4F95-9EBF-6ADCDC879E59}" type="datetimeFigureOut">
              <a:rPr lang="en-US"/>
              <a:pPr>
                <a:defRPr/>
              </a:pPr>
              <a:t>12/11/2009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986DD-08C7-4C1F-8260-518B80A8E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51B95-378B-46EB-828D-981AD77DAA78}" type="datetimeFigureOut">
              <a:rPr lang="en-US"/>
              <a:pPr>
                <a:defRPr/>
              </a:pPr>
              <a:t>12/11/2009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FC679-9CB5-4FE5-B036-E074FB320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83B61-D010-4C09-802A-C1BF28AD9B27}" type="datetimeFigureOut">
              <a:rPr lang="en-US"/>
              <a:pPr>
                <a:defRPr/>
              </a:pPr>
              <a:t>12/11/2009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7B403-7217-4F81-8532-A6927B4BB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C30D8-1492-466F-B175-E7EC68E7B403}" type="datetimeFigureOut">
              <a:rPr lang="en-US"/>
              <a:pPr>
                <a:defRPr/>
              </a:pPr>
              <a:t>12/11/2009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B6FF8-40EC-4F99-A729-D105CCE3C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2957B-651C-4B72-B20E-5B630BDB3135}" type="datetimeFigureOut">
              <a:rPr lang="en-US"/>
              <a:pPr>
                <a:defRPr/>
              </a:pPr>
              <a:t>12/11/2009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4D660-B3ED-4EC8-BAF1-0387AD7BC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8711F-43A6-4BCB-9209-E7B57F176943}" type="datetimeFigureOut">
              <a:rPr lang="en-US"/>
              <a:pPr>
                <a:defRPr/>
              </a:pPr>
              <a:t>12/11/2009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FF02-61AC-4E64-BCA1-ED96317DD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7D9D9-4668-463A-AA5E-985DA29AC53E}" type="datetimeFigureOut">
              <a:rPr lang="en-US"/>
              <a:pPr>
                <a:defRPr/>
              </a:pPr>
              <a:t>12/11/2009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D822E-6699-4D2C-B542-A28F2AFBC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653CD-EC5B-4D7B-8B96-712AD5CC5C49}" type="datetimeFigureOut">
              <a:rPr lang="en-US"/>
              <a:pPr>
                <a:defRPr/>
              </a:pPr>
              <a:t>12/11/2009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A3FE4-D3CE-4B6B-A48D-288BA834B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49CCC2-C67B-44E5-B6D8-81650030CA48}" type="datetimeFigureOut">
              <a:rPr lang="en-US"/>
              <a:pPr>
                <a:defRPr/>
              </a:pPr>
              <a:t>12/11/2009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422A76-715C-4EE7-898E-1714212D7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0" r:id="rId4"/>
    <p:sldLayoutId id="2147483736" r:id="rId5"/>
    <p:sldLayoutId id="2147483731" r:id="rId6"/>
    <p:sldLayoutId id="2147483737" r:id="rId7"/>
    <p:sldLayoutId id="2147483738" r:id="rId8"/>
    <p:sldLayoutId id="2147483739" r:id="rId9"/>
    <p:sldLayoutId id="2147483732" r:id="rId10"/>
    <p:sldLayoutId id="21474837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638800"/>
            <a:ext cx="8458200" cy="914400"/>
          </a:xfrm>
        </p:spPr>
        <p:txBody>
          <a:bodyPr>
            <a:normAutofit fontScale="92500"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en-US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Presentation by: Ryan Hyde, Kael Martin, Kenneth Moffat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en-US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December 11, 2009</a:t>
            </a:r>
            <a:endParaRPr lang="en-US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71600"/>
            <a:ext cx="5486400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228600"/>
            <a:ext cx="8686800" cy="122237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Seattle Bike Routes:</a:t>
            </a:r>
            <a:br>
              <a:rPr lang="en-U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en-U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Establishing a Central Link</a:t>
            </a: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5791200" y="5105400"/>
            <a:ext cx="2514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Franklin Gothic Book" pitchFamily="34" charset="0"/>
              </a:rPr>
              <a:t>Courtesy Corbis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Given:</a:t>
            </a:r>
          </a:p>
          <a:p>
            <a:pPr lvl="1" eaLnBrk="1" hangingPunct="1"/>
            <a:r>
              <a:rPr lang="en-US" sz="2000" smtClean="0"/>
              <a:t>Seattle’s Environmentally Friendly Population</a:t>
            </a:r>
          </a:p>
          <a:p>
            <a:pPr lvl="1" eaLnBrk="1" hangingPunct="1"/>
            <a:r>
              <a:rPr lang="en-US" sz="2000" smtClean="0"/>
              <a:t>Good Public Opinion of Low Impact Commuting</a:t>
            </a:r>
          </a:p>
          <a:p>
            <a:pPr lvl="1" eaLnBrk="1" hangingPunct="1"/>
            <a:r>
              <a:rPr lang="en-US" sz="2000" smtClean="0"/>
              <a:t>Largely Fragmented Bike Route System</a:t>
            </a:r>
          </a:p>
          <a:p>
            <a:pPr eaLnBrk="1" hangingPunct="1"/>
            <a:r>
              <a:rPr lang="en-US" sz="2800" smtClean="0"/>
              <a:t>Create a Centralized Bike Route From North Seattle to Downtown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657600"/>
            <a:ext cx="3962400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2000 Census for Population Characteristics</a:t>
            </a:r>
          </a:p>
          <a:p>
            <a:pPr eaLnBrk="1" hangingPunct="1"/>
            <a:r>
              <a:rPr lang="en-US" smtClean="0"/>
              <a:t>Street Networks and Transit Centers</a:t>
            </a:r>
          </a:p>
          <a:p>
            <a:pPr eaLnBrk="1" hangingPunct="1"/>
            <a:r>
              <a:rPr lang="en-US" smtClean="0"/>
              <a:t>Existing Bike Paths and Parks</a:t>
            </a:r>
          </a:p>
          <a:p>
            <a:pPr eaLnBrk="1" hangingPunct="1"/>
            <a:r>
              <a:rPr lang="en-US" smtClean="0"/>
              <a:t>Bus Routes and Contours</a:t>
            </a:r>
          </a:p>
          <a:p>
            <a:pPr eaLnBrk="1" hangingPunct="1"/>
            <a:r>
              <a:rPr lang="en-US" smtClean="0"/>
              <a:t>Source: KCDOT and SDOT via, WAGDA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Analysis: Selecting Routes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1000" y="1554163"/>
            <a:ext cx="8610600" cy="808037"/>
          </a:xfrm>
        </p:spPr>
        <p:txBody>
          <a:bodyPr/>
          <a:lstStyle/>
          <a:p>
            <a:pPr eaLnBrk="1" hangingPunct="1"/>
            <a:r>
              <a:rPr lang="en-US" smtClean="0"/>
              <a:t>Hand Selected Routes based on Major roads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514600"/>
            <a:ext cx="4800600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Analysis: Parameters &amp; Weighting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Parameters Considered: Population Density, Length, Bus Stops per Length, Change in Elevation, Bike Right of Way on Route, Proximity to Parks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895600"/>
            <a:ext cx="5103813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Analysis: Parameters &amp; Weighting (cont.)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1600200"/>
          <a:ext cx="8000999" cy="5075538"/>
        </p:xfrm>
        <a:graphic>
          <a:graphicData uri="http://schemas.openxmlformats.org/drawingml/2006/table">
            <a:tbl>
              <a:tblPr/>
              <a:tblGrid>
                <a:gridCol w="1483789"/>
                <a:gridCol w="1510930"/>
                <a:gridCol w="1001256"/>
                <a:gridCol w="1001256"/>
                <a:gridCol w="1001256"/>
                <a:gridCol w="1001256"/>
                <a:gridCol w="1001256"/>
              </a:tblGrid>
              <a:tr h="1555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Parameters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Weight Factor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Ngate Way, Holman, 15th, 1st, Jackson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35th, 24th, Jackson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Ngate to Jackson via Greenwood, Dexter, Westlake, 4/5th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Ngate to Jackson via roosevelt, 11th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Ngate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to Jackson via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Greenlake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Stone, Westlake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</a:tr>
              <a:tr h="231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4413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Population Density Tracts &gt;4000 ppl/sqmi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13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Length (miles)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-345.00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-312.47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-376.73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-283.80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-358.81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13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Bus stops per Length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163.04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197.30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166.03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669.13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134.19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13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 in Elevation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586.09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852.57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642.63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718.82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430.59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13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Bike ROW on Route (miles)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578.25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499.84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565.84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455.29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591.81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13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Proximity to park (miles)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218.60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181.72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268.91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347.78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345.11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13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1550.98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1918.95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1741.69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2357.23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1542.91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103437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mtClean="0"/>
              <a:t>Route 4 was selected as the superior route due  to it possessing the shortest length, greatest accessibility to public transportation and close proximity to parks.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 cstate="print"/>
          <a:srcRect l="11111" t="56868" r="55556"/>
          <a:stretch>
            <a:fillRect/>
          </a:stretch>
        </p:blipFill>
        <p:spPr bwMode="auto">
          <a:xfrm>
            <a:off x="4953000" y="34290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98</TotalTime>
  <Words>282</Words>
  <Application>Microsoft Office PowerPoint</Application>
  <PresentationFormat>On-screen Show (4:3)</PresentationFormat>
  <Paragraphs>86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Franklin Gothic Medium</vt:lpstr>
      <vt:lpstr>Franklin Gothic Book</vt:lpstr>
      <vt:lpstr>Wingdings 2</vt:lpstr>
      <vt:lpstr>Calibri</vt:lpstr>
      <vt:lpstr>Trek</vt:lpstr>
      <vt:lpstr>Slide 1</vt:lpstr>
      <vt:lpstr>objective</vt:lpstr>
      <vt:lpstr>Data</vt:lpstr>
      <vt:lpstr>Analysis: Selecting Routes</vt:lpstr>
      <vt:lpstr>Analysis: Parameters &amp; Weighting</vt:lpstr>
      <vt:lpstr>Analysis: Parameters &amp; Weighting (cont.)</vt:lpstr>
      <vt:lpstr>Summary</vt:lpstr>
    </vt:vector>
  </TitlesOfParts>
  <Company>University of Washington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student</dc:creator>
  <cp:lastModifiedBy>student</cp:lastModifiedBy>
  <cp:revision>11</cp:revision>
  <dcterms:created xsi:type="dcterms:W3CDTF">2009-12-11T05:01:40Z</dcterms:created>
  <dcterms:modified xsi:type="dcterms:W3CDTF">2009-12-11T18:41:48Z</dcterms:modified>
</cp:coreProperties>
</file>