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70" r:id="rId6"/>
    <p:sldId id="264" r:id="rId7"/>
    <p:sldId id="265" r:id="rId8"/>
    <p:sldId id="269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>
        <p:scale>
          <a:sx n="80" d="100"/>
          <a:sy n="80" d="100"/>
        </p:scale>
        <p:origin x="-188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F355-8FB7-46B3-B0C3-1D9FD5C77C7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9A86-2E44-41A8-B8E2-3E4E2021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7A71-E731-4B8A-BA0D-99FC6EE6E05D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A97F-688E-4967-B9CB-89C763171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the Bikability of Bellevue’s Transportation Network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599"/>
            <a:ext cx="8229600" cy="457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Abed, Michael Cole,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Yousef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Roumi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Tim Thomson,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9436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8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CEE 424 GIS for Civil Engineers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810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17637"/>
            <a:ext cx="3810000" cy="2544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 best routes</a:t>
            </a:r>
          </a:p>
          <a:p>
            <a:r>
              <a:rPr lang="en-US" sz="2800" dirty="0" smtClean="0"/>
              <a:t>Examined streets to verify index</a:t>
            </a:r>
          </a:p>
          <a:p>
            <a:r>
              <a:rPr lang="en-US" sz="2800" dirty="0" smtClean="0"/>
              <a:t>All interstates &amp; state routes - dangerous  </a:t>
            </a:r>
          </a:p>
          <a:p>
            <a:endParaRPr lang="en-US" dirty="0"/>
          </a:p>
        </p:txBody>
      </p:sp>
      <p:pic>
        <p:nvPicPr>
          <p:cNvPr id="8" name="Content Placeholder 3" descr="BBNR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07576"/>
            <a:ext cx="4974336" cy="64373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990600"/>
          </a:xfrm>
        </p:spPr>
        <p:txBody>
          <a:bodyPr anchor="ctr">
            <a:normAutofit lnSpcReduction="10000"/>
          </a:bodyPr>
          <a:lstStyle/>
          <a:p>
            <a:pPr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581400" cy="3200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GIS data to form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bikability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for Bellevue’s roadway network.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goo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630" r="22630" b="525"/>
          <a:stretch>
            <a:fillRect/>
          </a:stretch>
        </p:blipFill>
        <p:spPr>
          <a:xfrm>
            <a:off x="3810000" y="571500"/>
            <a:ext cx="4642881" cy="5715000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36815" y="5587425"/>
            <a:ext cx="238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Bellevue, WA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King County GIS Center</a:t>
            </a:r>
          </a:p>
          <a:p>
            <a:pPr lvl="1"/>
            <a:r>
              <a:rPr lang="en-US" dirty="0" smtClean="0"/>
              <a:t>King County Bike Facilities</a:t>
            </a:r>
          </a:p>
          <a:p>
            <a:pPr lvl="1"/>
            <a:r>
              <a:rPr lang="en-US" dirty="0" smtClean="0"/>
              <a:t>Metro Transit Bus Stops</a:t>
            </a:r>
          </a:p>
          <a:p>
            <a:pPr lvl="1"/>
            <a:r>
              <a:rPr lang="en-US" dirty="0" smtClean="0"/>
              <a:t>Metro Transit Bus Routes</a:t>
            </a:r>
          </a:p>
          <a:p>
            <a:pPr lvl="1"/>
            <a:r>
              <a:rPr lang="en-US" dirty="0" smtClean="0"/>
              <a:t>Transportation Network</a:t>
            </a:r>
          </a:p>
          <a:p>
            <a:r>
              <a:rPr lang="en-US" dirty="0" smtClean="0"/>
              <a:t>City of Bellevue Standard Data</a:t>
            </a:r>
          </a:p>
          <a:p>
            <a:pPr lvl="1"/>
            <a:r>
              <a:rPr lang="en-US" dirty="0" smtClean="0"/>
              <a:t>2 Foot Topography</a:t>
            </a:r>
          </a:p>
          <a:p>
            <a:pPr lvl="1"/>
            <a:r>
              <a:rPr lang="en-US" dirty="0" smtClean="0"/>
              <a:t>Street Network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City of Bellevue aerial photograph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- Criteria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Rated bike network based on:</a:t>
            </a:r>
          </a:p>
          <a:p>
            <a:pPr lvl="1"/>
            <a:r>
              <a:rPr lang="en-US" dirty="0" smtClean="0"/>
              <a:t>Type of facility</a:t>
            </a:r>
          </a:p>
          <a:p>
            <a:pPr lvl="1"/>
            <a:r>
              <a:rPr lang="en-US" dirty="0" smtClean="0"/>
              <a:t>Slope</a:t>
            </a:r>
          </a:p>
          <a:p>
            <a:pPr lvl="1"/>
            <a:r>
              <a:rPr lang="en-US" dirty="0" smtClean="0"/>
              <a:t>Speed Limit</a:t>
            </a:r>
          </a:p>
          <a:p>
            <a:pPr lvl="1"/>
            <a:r>
              <a:rPr lang="en-US" dirty="0" smtClean="0"/>
              <a:t>Along bus route</a:t>
            </a:r>
          </a:p>
          <a:p>
            <a:pPr lvl="1"/>
            <a:r>
              <a:rPr lang="en-US" dirty="0" smtClean="0"/>
              <a:t>Proximity to bus stops</a:t>
            </a:r>
          </a:p>
          <a:p>
            <a:pPr lvl="1"/>
            <a:r>
              <a:rPr lang="en-US" dirty="0" smtClean="0"/>
              <a:t>Along truck routes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Rating = </a:t>
            </a:r>
          </a:p>
          <a:p>
            <a:pPr>
              <a:buNone/>
            </a:pPr>
            <a:r>
              <a:rPr lang="en-US" dirty="0" smtClean="0"/>
              <a:t>1.00 * [Bike Facility Type] </a:t>
            </a:r>
          </a:p>
          <a:p>
            <a:pPr>
              <a:buNone/>
            </a:pPr>
            <a:r>
              <a:rPr lang="en-US" dirty="0" smtClean="0"/>
              <a:t>+ (0.85 * 40) * [Slope]</a:t>
            </a:r>
          </a:p>
          <a:p>
            <a:pPr>
              <a:buNone/>
            </a:pPr>
            <a:r>
              <a:rPr lang="en-US" dirty="0" smtClean="0"/>
              <a:t>+ (0.75 / 10) * [Speed Limit] </a:t>
            </a:r>
          </a:p>
          <a:p>
            <a:pPr>
              <a:buNone/>
            </a:pPr>
            <a:r>
              <a:rPr lang="en-US" dirty="0" smtClean="0"/>
              <a:t>+ 0.25 * [Overlaps Bus Route] </a:t>
            </a:r>
          </a:p>
          <a:p>
            <a:pPr>
              <a:buNone/>
            </a:pPr>
            <a:r>
              <a:rPr lang="en-US" dirty="0" smtClean="0"/>
              <a:t>+ 0.25 * [Overlaps Truck Route] </a:t>
            </a:r>
          </a:p>
          <a:p>
            <a:pPr>
              <a:buNone/>
            </a:pPr>
            <a:r>
              <a:rPr lang="en-US" dirty="0" smtClean="0"/>
              <a:t>-  0.3 * [Within Bus Stop Buffer]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The smaller the rating the more </a:t>
            </a:r>
            <a:r>
              <a:rPr lang="en-US" sz="2800" dirty="0" err="1" smtClean="0"/>
              <a:t>bikeable</a:t>
            </a:r>
            <a:r>
              <a:rPr lang="en-US" sz="2800" dirty="0" smtClean="0"/>
              <a:t> the roadway.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BikeFac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9198" y="228904"/>
            <a:ext cx="4945603" cy="6400193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NR_Sp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4832" y="210312"/>
            <a:ext cx="4974336" cy="643737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NR_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4832" y="210312"/>
            <a:ext cx="4974336" cy="643737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lev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4832" y="210312"/>
            <a:ext cx="4974336" cy="643737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165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Determining the Bikability of Bellevue’s Transportation Network</vt:lpstr>
      <vt:lpstr>Objective   Use GIS data to form a bikability rating system for Bellevue’s roadway network.</vt:lpstr>
      <vt:lpstr>Data Collection</vt:lpstr>
      <vt:lpstr>Analysis - Criteria</vt:lpstr>
      <vt:lpstr>Model Equation</vt:lpstr>
      <vt:lpstr>Slide 6</vt:lpstr>
      <vt:lpstr>Slide 7</vt:lpstr>
      <vt:lpstr>Slide 8</vt:lpstr>
      <vt:lpstr>Slide 9</vt:lpstr>
      <vt:lpstr>Results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Pastafarian</dc:creator>
  <cp:lastModifiedBy>Tim Thomson</cp:lastModifiedBy>
  <cp:revision>32</cp:revision>
  <dcterms:created xsi:type="dcterms:W3CDTF">2010-12-07T11:22:58Z</dcterms:created>
  <dcterms:modified xsi:type="dcterms:W3CDTF">2010-12-08T19:00:09Z</dcterms:modified>
</cp:coreProperties>
</file>