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63" r:id="rId4"/>
    <p:sldId id="264" r:id="rId5"/>
    <p:sldId id="267" r:id="rId6"/>
    <p:sldId id="258" r:id="rId7"/>
    <p:sldId id="257" r:id="rId8"/>
    <p:sldId id="259" r:id="rId9"/>
    <p:sldId id="265" r:id="rId10"/>
    <p:sldId id="266" r:id="rId11"/>
    <p:sldId id="260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73C44-BD12-4F67-861A-D50CFCDEE615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00D12-B16D-4ADB-971A-4B9396293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74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00D12-B16D-4ADB-971A-4B9396293B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131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7FC3E80-C93E-4C2B-B2AB-BA190618ACD9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2182BA-7B9B-4FFC-A0BC-68A02F716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524000"/>
          </a:xfrm>
        </p:spPr>
        <p:txBody>
          <a:bodyPr/>
          <a:lstStyle/>
          <a:p>
            <a:r>
              <a:rPr lang="en-US" sz="3600" dirty="0" smtClean="0"/>
              <a:t>Transportation Safety Characteristics of Washington’s Interstate 90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5638800"/>
            <a:ext cx="6400800" cy="1219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Presented by:</a:t>
            </a:r>
          </a:p>
          <a:p>
            <a:r>
              <a:rPr lang="en-US" sz="1800" dirty="0" smtClean="0"/>
              <a:t>Tom Abbott &amp; Aaron </a:t>
            </a:r>
            <a:r>
              <a:rPr lang="en-US" sz="1800" dirty="0" err="1" smtClean="0"/>
              <a:t>Hulst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88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Tools Used In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</a:t>
            </a:r>
            <a:endParaRPr lang="en-US" dirty="0" smtClean="0"/>
          </a:p>
          <a:p>
            <a:pPr lvl="1"/>
            <a:r>
              <a:rPr lang="en-US" dirty="0" smtClean="0"/>
              <a:t>200 ft around both past landslide areas and I-90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Intersect</a:t>
            </a:r>
          </a:p>
          <a:p>
            <a:pPr lvl="1"/>
            <a:r>
              <a:rPr lang="en-US" dirty="0" smtClean="0"/>
              <a:t>Determined where both buffers intersected</a:t>
            </a:r>
          </a:p>
          <a:p>
            <a:pPr lvl="1"/>
            <a:r>
              <a:rPr lang="en-US" dirty="0" smtClean="0"/>
              <a:t>Results determined Landslide hazard areas on I-90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600200"/>
          </a:xfrm>
        </p:spPr>
        <p:txBody>
          <a:bodyPr/>
          <a:lstStyle/>
          <a:p>
            <a:r>
              <a:rPr lang="en-US" sz="4000" dirty="0" smtClean="0"/>
              <a:t>Landslide Buffers on Interstate 90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6611" t="16050" r="7526" b="11699"/>
          <a:stretch/>
        </p:blipFill>
        <p:spPr bwMode="auto">
          <a:xfrm>
            <a:off x="838200" y="990600"/>
            <a:ext cx="7467600" cy="548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24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600200"/>
          </a:xfrm>
        </p:spPr>
        <p:txBody>
          <a:bodyPr/>
          <a:lstStyle/>
          <a:p>
            <a:r>
              <a:rPr lang="en-US" dirty="0" smtClean="0"/>
              <a:t>Thanks for listening.  Any 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45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 Used to </a:t>
            </a:r>
            <a:r>
              <a:rPr lang="en-US" sz="4000" dirty="0"/>
              <a:t>P</a:t>
            </a:r>
            <a:r>
              <a:rPr lang="en-US" sz="4000" dirty="0" smtClean="0"/>
              <a:t>erform Analysis &amp; Project </a:t>
            </a:r>
            <a:r>
              <a:rPr lang="en-US" sz="4000" dirty="0"/>
              <a:t>M</a:t>
            </a:r>
            <a:r>
              <a:rPr lang="en-US" sz="4000" dirty="0" smtClean="0"/>
              <a:t>aps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3200400" cy="4525963"/>
          </a:xfrm>
        </p:spPr>
        <p:txBody>
          <a:bodyPr/>
          <a:lstStyle/>
          <a:p>
            <a:r>
              <a:rPr lang="en-US" dirty="0" smtClean="0"/>
              <a:t>WSDOT</a:t>
            </a:r>
          </a:p>
          <a:p>
            <a:pPr lvl="1"/>
            <a:r>
              <a:rPr lang="en-US" dirty="0" smtClean="0"/>
              <a:t>Interstate Polylines</a:t>
            </a:r>
          </a:p>
          <a:p>
            <a:pPr lvl="1"/>
            <a:r>
              <a:rPr lang="en-US" dirty="0" smtClean="0"/>
              <a:t>Cities Layer</a:t>
            </a:r>
          </a:p>
          <a:p>
            <a:pPr lvl="1"/>
            <a:r>
              <a:rPr lang="en-US" dirty="0" smtClean="0"/>
              <a:t>Accident data</a:t>
            </a:r>
          </a:p>
          <a:p>
            <a:pPr lvl="1"/>
            <a:r>
              <a:rPr lang="en-US" dirty="0" smtClean="0"/>
              <a:t>Precipitation Raster</a:t>
            </a:r>
          </a:p>
          <a:p>
            <a:pPr lvl="1"/>
            <a:r>
              <a:rPr lang="en-US" dirty="0" smtClean="0"/>
              <a:t>Elevation layer</a:t>
            </a:r>
          </a:p>
          <a:p>
            <a:pPr lvl="1"/>
            <a:r>
              <a:rPr lang="en-US" dirty="0" smtClean="0"/>
              <a:t>Coastline Layer</a:t>
            </a:r>
          </a:p>
          <a:p>
            <a:r>
              <a:rPr lang="en-US" dirty="0" smtClean="0"/>
              <a:t>USGS</a:t>
            </a:r>
            <a:endParaRPr lang="en-US" dirty="0"/>
          </a:p>
          <a:p>
            <a:pPr lvl="1"/>
            <a:r>
              <a:rPr lang="en-US" dirty="0" smtClean="0"/>
              <a:t>Landslide data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5549" t="16151" r="13337" b="9776"/>
          <a:stretch>
            <a:fillRect/>
          </a:stretch>
        </p:blipFill>
        <p:spPr bwMode="auto">
          <a:xfrm>
            <a:off x="3276600" y="1752600"/>
            <a:ext cx="5608955" cy="4419600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080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4800" dirty="0" smtClean="0"/>
              <a:t>Accident Density by Milepost</a:t>
            </a:r>
            <a:br>
              <a:rPr lang="en-US" sz="4800" dirty="0" smtClean="0"/>
            </a:br>
            <a:r>
              <a:rPr lang="en-US" sz="4800" dirty="0" smtClean="0"/>
              <a:t>Analysis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Accident Density</a:t>
            </a:r>
          </a:p>
          <a:p>
            <a:r>
              <a:rPr lang="en-US" dirty="0" smtClean="0"/>
              <a:t>Greatest density occurs around metropolitan areas </a:t>
            </a:r>
          </a:p>
          <a:p>
            <a:r>
              <a:rPr lang="en-US" dirty="0" smtClean="0"/>
              <a:t>High accident density over Snoqualmie Pass</a:t>
            </a:r>
          </a:p>
          <a:p>
            <a:endParaRPr lang="en-US" dirty="0" smtClean="0"/>
          </a:p>
          <a:p>
            <a:r>
              <a:rPr lang="en-US" sz="4800" dirty="0" smtClean="0"/>
              <a:t>Analysis of Results</a:t>
            </a:r>
          </a:p>
          <a:p>
            <a:r>
              <a:rPr lang="en-US" dirty="0" smtClean="0"/>
              <a:t>Pass accident density is due to increased elevation and high precipitation as snowfall</a:t>
            </a:r>
          </a:p>
          <a:p>
            <a:r>
              <a:rPr lang="en-US" dirty="0" smtClean="0"/>
              <a:t>Metropolitan accident density is due to high traffic volumes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Accident Density by Milepost Recommendations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Recommendations</a:t>
            </a:r>
          </a:p>
          <a:p>
            <a:r>
              <a:rPr lang="en-US" dirty="0" smtClean="0"/>
              <a:t>Safety measures should be taken by WSDOT to alert drivers to hazardous conditions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Tools Used In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Density</a:t>
            </a:r>
          </a:p>
          <a:p>
            <a:pPr lvl="1"/>
            <a:r>
              <a:rPr lang="en-US" dirty="0" smtClean="0"/>
              <a:t>Located Accidents by </a:t>
            </a:r>
            <a:r>
              <a:rPr lang="en-US" dirty="0" smtClean="0"/>
              <a:t>Milepost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Select by Attributes</a:t>
            </a:r>
          </a:p>
          <a:p>
            <a:pPr lvl="1"/>
            <a:r>
              <a:rPr lang="en-US" dirty="0" smtClean="0"/>
              <a:t>Created I-90 </a:t>
            </a:r>
            <a:r>
              <a:rPr lang="en-US" dirty="0" smtClean="0"/>
              <a:t>feature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Buffer</a:t>
            </a:r>
          </a:p>
          <a:p>
            <a:pPr lvl="1"/>
            <a:r>
              <a:rPr lang="en-US" dirty="0" smtClean="0"/>
              <a:t>To find cities within 2 miles of I-90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Intersect</a:t>
            </a:r>
          </a:p>
          <a:p>
            <a:pPr lvl="1"/>
            <a:r>
              <a:rPr lang="en-US" dirty="0" smtClean="0"/>
              <a:t>To find cities within 2 miles of I-90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0100"/>
            <a:ext cx="8229600" cy="1600200"/>
          </a:xfrm>
        </p:spPr>
        <p:txBody>
          <a:bodyPr/>
          <a:lstStyle/>
          <a:p>
            <a:r>
              <a:rPr lang="en-US" sz="4000" dirty="0" smtClean="0"/>
              <a:t>Accident Density by Milepost Map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47" t="7826" r="10126" b="7679"/>
          <a:stretch/>
        </p:blipFill>
        <p:spPr>
          <a:xfrm>
            <a:off x="990600" y="990600"/>
            <a:ext cx="7079255" cy="5718523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182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066800"/>
          </a:xfrm>
        </p:spPr>
        <p:txBody>
          <a:bodyPr/>
          <a:lstStyle/>
          <a:p>
            <a:r>
              <a:rPr lang="en-US" sz="4000" dirty="0" smtClean="0"/>
              <a:t>Accident Data by Milepost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4704"/>
            <a:ext cx="7312320" cy="550156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62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4000" dirty="0" smtClean="0"/>
              <a:t>Accident Density &amp; Precipitation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9667" t="15612" r="13305" b="11138"/>
          <a:stretch/>
        </p:blipFill>
        <p:spPr bwMode="auto">
          <a:xfrm>
            <a:off x="1050878" y="805217"/>
            <a:ext cx="7138965" cy="593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55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Landslide Hazard Areas</a:t>
            </a:r>
            <a:br>
              <a:rPr lang="en-US" sz="4800" dirty="0" smtClean="0"/>
            </a:br>
            <a:r>
              <a:rPr lang="en-US" sz="4800" dirty="0" smtClean="0"/>
              <a:t>Recommendations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Hazard Areas</a:t>
            </a:r>
          </a:p>
          <a:p>
            <a:pPr>
              <a:buFontTx/>
              <a:buChar char="-"/>
            </a:pPr>
            <a:r>
              <a:rPr lang="en-US" dirty="0" smtClean="0"/>
              <a:t>East of Issaquah</a:t>
            </a:r>
          </a:p>
          <a:p>
            <a:pPr>
              <a:buFontTx/>
              <a:buChar char="-"/>
            </a:pPr>
            <a:r>
              <a:rPr lang="en-US" dirty="0" smtClean="0"/>
              <a:t>Isolated stretches through Snoqualmie Pass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sz="4800" dirty="0" smtClean="0"/>
              <a:t>Recommendations</a:t>
            </a:r>
          </a:p>
          <a:p>
            <a:pPr>
              <a:buNone/>
            </a:pPr>
            <a:r>
              <a:rPr lang="en-US" dirty="0" smtClean="0"/>
              <a:t>-   Proper construction such as retaining walls should be constructed along these stretches of I-90 to secure landslide hazard areas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106</TotalTime>
  <Words>224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Transportation Safety Characteristics of Washington’s Interstate 90</vt:lpstr>
      <vt:lpstr>Data Used to Perform Analysis &amp; Project Maps</vt:lpstr>
      <vt:lpstr>Accident Density by Milepost Analysis</vt:lpstr>
      <vt:lpstr>Accident Density by Milepost Recommendations</vt:lpstr>
      <vt:lpstr>Analysis Tools Used In GIS</vt:lpstr>
      <vt:lpstr>Accident Density by Milepost Map</vt:lpstr>
      <vt:lpstr>Accident Data by Milepost</vt:lpstr>
      <vt:lpstr>Accident Density &amp; Precipitation</vt:lpstr>
      <vt:lpstr>Landslide Hazard Areas Recommendations</vt:lpstr>
      <vt:lpstr>Analysis Tools Used In GIS</vt:lpstr>
      <vt:lpstr>Landslide Buffers on Interstate 90</vt:lpstr>
      <vt:lpstr>Thanks for listening. 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</dc:creator>
  <cp:lastModifiedBy>student</cp:lastModifiedBy>
  <cp:revision>12</cp:revision>
  <dcterms:created xsi:type="dcterms:W3CDTF">2010-12-04T19:11:32Z</dcterms:created>
  <dcterms:modified xsi:type="dcterms:W3CDTF">2010-12-07T22:24:17Z</dcterms:modified>
</cp:coreProperties>
</file>