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57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0BA3-A37B-465D-AD00-873373872F9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D2FE-1312-4CA0-A8B3-601D297F1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0BA3-A37B-465D-AD00-873373872F9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D2FE-1312-4CA0-A8B3-601D297F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0BA3-A37B-465D-AD00-873373872F9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D2FE-1312-4CA0-A8B3-601D297F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0BA3-A37B-465D-AD00-873373872F9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D2FE-1312-4CA0-A8B3-601D297F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0BA3-A37B-465D-AD00-873373872F9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B2D2FE-1312-4CA0-A8B3-601D297F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0BA3-A37B-465D-AD00-873373872F9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D2FE-1312-4CA0-A8B3-601D297F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0BA3-A37B-465D-AD00-873373872F9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D2FE-1312-4CA0-A8B3-601D297F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0BA3-A37B-465D-AD00-873373872F9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D2FE-1312-4CA0-A8B3-601D297F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0BA3-A37B-465D-AD00-873373872F9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D2FE-1312-4CA0-A8B3-601D297F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0BA3-A37B-465D-AD00-873373872F9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D2FE-1312-4CA0-A8B3-601D297F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0BA3-A37B-465D-AD00-873373872F9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D2FE-1312-4CA0-A8B3-601D297F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110BA3-A37B-465D-AD00-873373872F9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B2D2FE-1312-4CA0-A8B3-601D297F1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agda.lib.washington.edu/data/geography/wa_counties/king/index.html#topographic" TargetMode="External"/><Relationship Id="rId2" Type="http://schemas.openxmlformats.org/officeDocument/2006/relationships/hyperlink" Target="http://pugetsoundlidar.ess.washington.edu/lidardat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Steep Slope Avoidance for Seattle Bicyclists in Wintry </a:t>
            </a:r>
            <a:r>
              <a:rPr lang="en-US" dirty="0" smtClean="0"/>
              <a:t>Weather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600200"/>
            <a:ext cx="4387023" cy="3292325"/>
          </a:xfrm>
        </p:spPr>
      </p:pic>
      <p:sp>
        <p:nvSpPr>
          <p:cNvPr id="5" name="TextBox 4"/>
          <p:cNvSpPr txBox="1"/>
          <p:nvPr/>
        </p:nvSpPr>
        <p:spPr>
          <a:xfrm>
            <a:off x="1600200" y="5105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GIS Cyclists United</a:t>
            </a:r>
          </a:p>
          <a:p>
            <a:pPr algn="ctr"/>
            <a:r>
              <a:rPr lang="en-US" dirty="0" smtClean="0"/>
              <a:t>Presented By: </a:t>
            </a:r>
            <a:r>
              <a:rPr lang="en-US" dirty="0" err="1" smtClean="0"/>
              <a:t>Tori</a:t>
            </a:r>
            <a:r>
              <a:rPr lang="en-US" dirty="0" smtClean="0"/>
              <a:t> </a:t>
            </a:r>
            <a:r>
              <a:rPr lang="en-US" dirty="0" err="1" smtClean="0"/>
              <a:t>Hesedahl</a:t>
            </a:r>
            <a:r>
              <a:rPr lang="en-US" dirty="0" smtClean="0"/>
              <a:t> &amp; Geoffrey Morgan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0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Discern which bike paths in the Seattle area are hazardous to bikers during periods of severe weather such as snow and ice</a:t>
            </a:r>
          </a:p>
          <a:p>
            <a:r>
              <a:rPr lang="en-US" dirty="0" smtClean="0"/>
              <a:t>By identifying areas of high slope and making maps available, bikers will be able to avoid hazardous areas and stay on safer routes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</a:t>
            </a:r>
            <a:r>
              <a:rPr lang="en-US" dirty="0" smtClean="0"/>
              <a:t>County GIS </a:t>
            </a:r>
          </a:p>
          <a:p>
            <a:pPr lvl="1"/>
            <a:r>
              <a:rPr lang="en-US" dirty="0" smtClean="0"/>
              <a:t>Bike Lane Data</a:t>
            </a:r>
          </a:p>
          <a:p>
            <a:pPr lvl="1"/>
            <a:r>
              <a:rPr lang="en-US" dirty="0" smtClean="0"/>
              <a:t>Road Data</a:t>
            </a:r>
            <a:endParaRPr lang="en-US" dirty="0" smtClean="0"/>
          </a:p>
          <a:p>
            <a:r>
              <a:rPr lang="en-US" dirty="0" smtClean="0"/>
              <a:t>Puget Sound </a:t>
            </a:r>
            <a:r>
              <a:rPr lang="en-US" dirty="0" err="1" smtClean="0"/>
              <a:t>Lidar</a:t>
            </a:r>
            <a:r>
              <a:rPr lang="en-US" dirty="0" smtClean="0"/>
              <a:t> </a:t>
            </a:r>
            <a:r>
              <a:rPr lang="en-US" dirty="0" smtClean="0"/>
              <a:t>Consortium</a:t>
            </a:r>
          </a:p>
          <a:p>
            <a:pPr lvl="1"/>
            <a:r>
              <a:rPr lang="en-US" dirty="0" smtClean="0"/>
              <a:t>6ft Elevation LIDAR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77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Created a mosaic of the LIDAR data and then converted it to a slope raster using the spatial analyst function.</a:t>
            </a:r>
          </a:p>
          <a:p>
            <a:r>
              <a:rPr lang="en-US" dirty="0" smtClean="0"/>
              <a:t>Used the raster calculator to create new raster files of slope of various percentages</a:t>
            </a:r>
          </a:p>
          <a:p>
            <a:r>
              <a:rPr lang="en-US" dirty="0" smtClean="0"/>
              <a:t>Converted each newly classified raster into a polygon</a:t>
            </a:r>
          </a:p>
          <a:p>
            <a:r>
              <a:rPr lang="en-US" dirty="0" smtClean="0"/>
              <a:t>Each polygon was then intersected with the bike path</a:t>
            </a:r>
          </a:p>
          <a:p>
            <a:r>
              <a:rPr lang="en-US" dirty="0" smtClean="0"/>
              <a:t>Each intersection was then given a color to rate the slope severity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4453" t="15688" r="3320" b="15689"/>
          <a:stretch>
            <a:fillRect/>
          </a:stretch>
        </p:blipFill>
        <p:spPr bwMode="auto">
          <a:xfrm>
            <a:off x="4724400" y="19812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238471" y="1600200"/>
            <a:ext cx="666705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3048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Finished Product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4553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completion a few inaccuracies were observed in known bike slopes (the Burke)</a:t>
            </a:r>
          </a:p>
          <a:p>
            <a:r>
              <a:rPr lang="en-US" dirty="0" smtClean="0"/>
              <a:t>This was due to cross-slope data interfering with the slope of the trail and inaccuracies in trail data placing it on the hill not on the trail</a:t>
            </a:r>
          </a:p>
          <a:p>
            <a:r>
              <a:rPr lang="en-US" dirty="0" smtClean="0"/>
              <a:t>Since roads are wider this error was not perceived on shared lane paths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4151" t="13775" r="2516" b="12184"/>
          <a:stretch>
            <a:fillRect/>
          </a:stretch>
        </p:blipFill>
        <p:spPr bwMode="auto">
          <a:xfrm>
            <a:off x="4800600" y="21336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http://pugetsoundlidar.ess.washington.edu/lidardata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https://wagda.lib.washington.edu/data/geography/wa_counties/king/index.html#topographic</a:t>
            </a:r>
            <a:endParaRPr lang="en-US" sz="2800" dirty="0" smtClean="0"/>
          </a:p>
          <a:p>
            <a:r>
              <a:rPr lang="en-US" sz="2800" dirty="0" smtClean="0"/>
              <a:t>photo </a:t>
            </a:r>
            <a:r>
              <a:rPr lang="en-US" sz="2800" dirty="0" smtClean="0"/>
              <a:t>courtesy of:  </a:t>
            </a:r>
            <a:r>
              <a:rPr lang="en-US" dirty="0" smtClean="0"/>
              <a:t>http://www.dutchbikechicago.com/_blog/Dutch_Bike_Co_Weblog/tag/bicycles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225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Steep Slope Avoidance for Seattle Bicyclists in Wintry Weather</vt:lpstr>
      <vt:lpstr>Objectives</vt:lpstr>
      <vt:lpstr>Data Sources</vt:lpstr>
      <vt:lpstr>Analysis</vt:lpstr>
      <vt:lpstr>Slide 5</vt:lpstr>
      <vt:lpstr>Discussion</vt:lpstr>
      <vt:lpstr>Sources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Steep Slope Avoidance for Seattle Bicyclists in Wintry Weather photo courtesy of:  http://www.dutchbikechicago.com/_blog/Dutch_Bike_Co_Weblog/tag/bicycles</dc:title>
  <dc:creator>tory</dc:creator>
  <cp:lastModifiedBy> Geoffrey Morgan</cp:lastModifiedBy>
  <cp:revision>10</cp:revision>
  <dcterms:created xsi:type="dcterms:W3CDTF">2010-12-08T06:36:13Z</dcterms:created>
  <dcterms:modified xsi:type="dcterms:W3CDTF">2010-12-08T08:40:53Z</dcterms:modified>
</cp:coreProperties>
</file>