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3" r:id="rId8"/>
    <p:sldId id="266" r:id="rId9"/>
    <p:sldId id="267" r:id="rId10"/>
    <p:sldId id="269" r:id="rId11"/>
    <p:sldId id="268" r:id="rId12"/>
    <p:sldId id="261" r:id="rId13"/>
    <p:sldId id="270" r:id="rId14"/>
    <p:sldId id="262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50F4B-7C4B-46C7-BC9B-B163F5870E93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6381-0C19-4B62-902F-E1F8AEAD63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54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183-FFF3-4CB9-83DA-41EAA6C591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DEE1-7134-4FA2-96EA-96B5C26CC6F6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8302-4492-47F3-BFF8-DDA24994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6349-5E8A-47D3-B365-9BDE9D5282AB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9917-027C-4200-9756-3F79981D0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35545-80FE-45E7-9549-4C430F86B280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7E7F-3A51-409F-9AB3-B32E64E82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4DEE1-7134-4FA2-96EA-96B5C26CC6F6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88302-4492-47F3-BFF8-DDA2499407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03EE-F41C-464E-BD60-BCC7D5D9A52C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BA126-B195-4E4C-B99A-D898B811D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61ED42-E85C-4F06-9DE2-ED3BED904F0B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4C545-833A-49CE-A112-2A5838D915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618F2F-C5B6-4E52-B692-65AD96A27ED3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5B6FF-8F87-43C7-9450-9C5D4AE8D5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E72C59-0F03-4C0A-B558-C8CF0A162501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088C8-2A54-47B1-AD8C-BEB3B8787C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B0870-A962-479F-9569-22F5FBA71FD8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36A54-AE17-4834-A57E-3410910F03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6422D8-2B15-4C62-A867-10E28E57EC1D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76B84-095C-4A87-952C-379ACE1E5B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A34A0-DACC-4DBD-B36C-366E0B403F5D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E2180-9959-422F-9AB8-A93EE28CDD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03EE-F41C-464E-BD60-BCC7D5D9A52C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BA126-B195-4E4C-B99A-D898B811D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7F1CE24B-AE09-4A17-AE02-AF1F2BAF572C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E6E4586-BD90-4827-A6D1-CF34E4296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06349-5E8A-47D3-B365-9BDE9D5282AB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F9917-027C-4200-9756-3F79981D00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35545-80FE-45E7-9549-4C430F86B280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77E7F-3A51-409F-9AB3-B32E64E82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ED42-E85C-4F06-9DE2-ED3BED904F0B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4C545-833A-49CE-A112-2A5838D91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18F2F-C5B6-4E52-B692-65AD96A27ED3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5B6FF-8F87-43C7-9450-9C5D4AE8D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72C59-0F03-4C0A-B558-C8CF0A162501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88C8-2A54-47B1-AD8C-BEB3B8787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B0870-A962-479F-9569-22F5FBA71FD8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6A54-AE17-4834-A57E-3410910F0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422D8-2B15-4C62-A867-10E28E57EC1D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6B84-095C-4A87-952C-379ACE1E5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A34A0-DACC-4DBD-B36C-366E0B403F5D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2180-9959-422F-9AB8-A93EE28CD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E24B-AE09-4A17-AE02-AF1F2BAF572C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E4586-BD90-4827-A6D1-CF34E4296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797604-14A8-47BC-885C-F10710630B2A}" type="datetimeFigureOut">
              <a:rPr lang="en-US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8C99FF-699E-421D-AD84-19FD0B6EA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54797604-14A8-47BC-885C-F10710630B2A}" type="datetimeFigureOut">
              <a:rPr lang="en-US" smtClean="0"/>
              <a:pPr>
                <a:defRPr/>
              </a:pPr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78C99FF-699E-421D-AD84-19FD0B6EA7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16199-snow-ro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16199-snow-r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47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16199-snow-roa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362200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914400"/>
            <a:ext cx="9525000" cy="1393825"/>
          </a:xfrm>
        </p:spPr>
        <p:txBody>
          <a:bodyPr rtlCol="0">
            <a:normAutofit fontScale="90000"/>
          </a:bodyPr>
          <a:lstStyle/>
          <a:p>
            <a:r>
              <a:rPr lang="en-US" dirty="0" smtClean="0">
                <a:latin typeface="Helvetica Condensed" pitchFamily="34" charset="0"/>
              </a:rPr>
              <a:t>City wide collision prevention Plan (CWCPP):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>
                <a:latin typeface="Times New Roman" pitchFamily="18" charset="0"/>
                <a:cs typeface="Times New Roman" pitchFamily="18" charset="0"/>
              </a:rPr>
              <a:t>Mitigating negative effects of inclement weather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533400" y="4038600"/>
            <a:ext cx="7965642" cy="2431435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3200" b="0" cap="none" spc="0" dirty="0" smtClean="0">
                <a:ln w="254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Jason Teal</a:t>
            </a:r>
          </a:p>
          <a:p>
            <a:pPr algn="ctr"/>
            <a:r>
              <a:rPr lang="en-US" sz="3600" b="0" cap="none" spc="0" dirty="0" err="1" smtClean="0">
                <a:ln w="254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Nhut</a:t>
            </a:r>
            <a:r>
              <a:rPr lang="en-US" sz="3600" b="0" cap="none" spc="0" dirty="0" smtClean="0">
                <a:ln w="254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254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Nhan</a:t>
            </a:r>
            <a:r>
              <a:rPr lang="en-US" sz="3600" b="0" cap="none" spc="0" dirty="0" smtClean="0">
                <a:ln w="254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4000" b="0" cap="none" spc="0" dirty="0" err="1" smtClean="0">
                <a:ln w="254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Shengkun</a:t>
            </a:r>
            <a:r>
              <a:rPr lang="en-US" sz="4000" b="0" cap="none" spc="0" dirty="0" smtClean="0">
                <a:ln w="254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Yang </a:t>
            </a:r>
          </a:p>
          <a:p>
            <a:pPr algn="ctr"/>
            <a:r>
              <a:rPr lang="en-US" sz="4400" b="0" cap="none" spc="0" dirty="0" smtClean="0">
                <a:ln w="25400" cmpd="sng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David Kagawa   Casey Minnick</a:t>
            </a:r>
            <a:endParaRPr lang="en-US" sz="4400" b="0" cap="none" spc="0" dirty="0">
              <a:ln w="25400" cmpd="sng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Maps-Collision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497099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Maps-Local Emergency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4977064" cy="4202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209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562600"/>
            <a:ext cx="20478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</a:t>
            </a:r>
            <a:r>
              <a:rPr lang="en-US" dirty="0" smtClean="0"/>
              <a:t>Analysis-Emergency Route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4986080" cy="419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44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Results and Conclusion </a:t>
            </a:r>
            <a:r>
              <a:rPr lang="en-US" sz="2700" dirty="0" smtClean="0"/>
              <a:t>(Emergency Routes) 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724400" cy="4800601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Three routes were selected 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routes also avoided using roads that had grades exceeding our limit  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On top of this stipulation, the three loops provided access for all emergency response teams </a:t>
            </a:r>
          </a:p>
          <a:p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Roads followed a trend </a:t>
            </a:r>
          </a:p>
        </p:txBody>
      </p:sp>
      <p:pic>
        <p:nvPicPr>
          <p:cNvPr id="4" name="Picture 3" descr="IMG_49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8029" y="2362200"/>
            <a:ext cx="41402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Results and Conclusion </a:t>
            </a:r>
            <a:r>
              <a:rPr lang="en-US" sz="3100" dirty="0" smtClean="0"/>
              <a:t>(Road Closure)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road slope we determined roads unsuitable for general traffic </a:t>
            </a:r>
            <a:endParaRPr lang="en-US" dirty="0"/>
          </a:p>
          <a:p>
            <a:r>
              <a:rPr lang="en-US" dirty="0" smtClean="0"/>
              <a:t>These roads would be closed off and alerts would be sent out 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86200"/>
            <a:ext cx="5486400" cy="261506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8769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15000"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152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Helvetica-Narrow" pitchFamily="34" charset="0"/>
                <a:cs typeface="Arial" pitchFamily="34" charset="0"/>
              </a:rPr>
              <a:t>Introduction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525963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WSDOT  has contacted us to do a GIS analysis in attempt of coming up with a city wide collision preventative plan for inclement weather with minimal impacts on operation level (On a broad scale this entails mitigating collisions between any and all vehicles/pedestrians and preventing any road delays, consequently increasing safety)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ontrols>
      <p:control spid="15364" name="ShockwaveFlash1" r:id="rId2" imgW="8305920" imgH="54864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5867400" cy="46482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slope of the route is within 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 percent grade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ensure proper traction and driving feasibility. </a:t>
            </a:r>
          </a:p>
          <a:p>
            <a:pPr lv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route is limited to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cleared roads </a:t>
            </a:r>
          </a:p>
          <a:p>
            <a:pPr lvl="0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route approaches all local emergency response teams </a:t>
            </a:r>
          </a:p>
          <a:p>
            <a:pPr lv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route coincides with high collision density trends </a:t>
            </a:r>
          </a:p>
          <a:p>
            <a:pPr lvl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route has a minimum arterial class of 5 (from 1 to 9, high arterial class meaning wider roads)</a:t>
            </a:r>
          </a:p>
          <a:p>
            <a:endParaRPr lang="en-US" dirty="0"/>
          </a:p>
        </p:txBody>
      </p:sp>
      <p:pic>
        <p:nvPicPr>
          <p:cNvPr id="6" name="Picture 5" descr="EmergencySnowRouteSR3RA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362200"/>
            <a:ext cx="2349889" cy="3456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 /Elevation Raster</a:t>
            </a:r>
          </a:p>
          <a:p>
            <a:r>
              <a:rPr lang="en-US" dirty="0" smtClean="0"/>
              <a:t>Slope Raster</a:t>
            </a:r>
          </a:p>
          <a:p>
            <a:r>
              <a:rPr lang="en-US" dirty="0" smtClean="0"/>
              <a:t>Streets Layer</a:t>
            </a:r>
          </a:p>
          <a:p>
            <a:pPr lvl="1"/>
            <a:r>
              <a:rPr lang="en-US" dirty="0" smtClean="0"/>
              <a:t>Street Slopes</a:t>
            </a:r>
            <a:endParaRPr lang="en-US" dirty="0"/>
          </a:p>
          <a:p>
            <a:pPr lvl="1"/>
            <a:r>
              <a:rPr lang="en-US" dirty="0" smtClean="0"/>
              <a:t>Snow Routes</a:t>
            </a:r>
          </a:p>
          <a:p>
            <a:r>
              <a:rPr lang="en-US" dirty="0" smtClean="0"/>
              <a:t>Collision Data</a:t>
            </a:r>
          </a:p>
          <a:p>
            <a:r>
              <a:rPr lang="en-US" dirty="0" smtClean="0"/>
              <a:t>Emergency Data</a:t>
            </a:r>
          </a:p>
          <a:p>
            <a:pPr lvl="1"/>
            <a:r>
              <a:rPr lang="en-US" dirty="0" smtClean="0"/>
              <a:t>Hospital, Police Station, Fire Station</a:t>
            </a:r>
          </a:p>
          <a:p>
            <a:endParaRPr lang="en-US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708655"/>
            <a:ext cx="2743200" cy="375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Maps-DEM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934905" cy="46259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347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Maps-Slope Raster 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45605"/>
            <a:ext cx="4904490" cy="415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Maps-Street Shape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67279"/>
            <a:ext cx="4876800" cy="412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03235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1242</TotalTime>
  <Words>250</Words>
  <Application>Microsoft Office PowerPoint</Application>
  <PresentationFormat>On-screen Show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Module</vt:lpstr>
      <vt:lpstr>City wide collision prevention Plan (CWCPP): Mitigating negative effects of inclement weather  </vt:lpstr>
      <vt:lpstr>Introduction </vt:lpstr>
      <vt:lpstr>Slide 3</vt:lpstr>
      <vt:lpstr>Objectives </vt:lpstr>
      <vt:lpstr>Steps </vt:lpstr>
      <vt:lpstr>Maps-DEM </vt:lpstr>
      <vt:lpstr>Maps-Slope Raster </vt:lpstr>
      <vt:lpstr>Maps-Street Shape File</vt:lpstr>
      <vt:lpstr>Slide 9</vt:lpstr>
      <vt:lpstr>Maps-Collision Points</vt:lpstr>
      <vt:lpstr>Maps-Local Emergency Data</vt:lpstr>
      <vt:lpstr>GIS Analysis-Emergency Route </vt:lpstr>
      <vt:lpstr>Results and Conclusion (Emergency Routes)  </vt:lpstr>
      <vt:lpstr>Results and Conclusion (Road Closure) 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student</cp:lastModifiedBy>
  <cp:revision>118</cp:revision>
  <dcterms:created xsi:type="dcterms:W3CDTF">2011-12-02T00:12:49Z</dcterms:created>
  <dcterms:modified xsi:type="dcterms:W3CDTF">2011-12-05T19:25:58Z</dcterms:modified>
</cp:coreProperties>
</file>