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1" r:id="rId3"/>
    <p:sldId id="288" r:id="rId4"/>
    <p:sldId id="289" r:id="rId5"/>
    <p:sldId id="290" r:id="rId6"/>
    <p:sldId id="292" r:id="rId7"/>
    <p:sldId id="291" r:id="rId8"/>
    <p:sldId id="268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8"/>
            <p14:sldId id="289"/>
            <p14:sldId id="290"/>
            <p14:sldId id="292"/>
            <p14:sldId id="291"/>
          </p14:sldIdLst>
        </p14:section>
        <p14:section name="Sample Slides for Visuals" id="{BAB3A466-96C9-4230-9978-795378D75699}">
          <p14:sldIdLst>
            <p14:sldId id="268"/>
          </p14:sldIdLst>
        </p14:section>
        <p14:section name="Conclusion and Summary" id="{790CEF5B-569A-4C2F-BED5-750B08C0E5AD}">
          <p14:sldIdLst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83" d="100"/>
          <a:sy n="83" d="100"/>
        </p:scale>
        <p:origin x="-170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hyperlink" Target="http://www5.kingcounty.gov/gisdataportal/Default.aspx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0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2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wilkanguatama@yahoo.com" TargetMode="External"/><Relationship Id="rId3" Type="http://schemas.openxmlformats.org/officeDocument/2006/relationships/tags" Target="../tags/tag23.xml"/><Relationship Id="rId7" Type="http://schemas.openxmlformats.org/officeDocument/2006/relationships/hyperlink" Target="mailto:rruman@uw.edu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hyperlink" Target="mailto:hevamostfab@gmail.com" TargetMode="External"/><Relationship Id="rId5" Type="http://schemas.openxmlformats.org/officeDocument/2006/relationships/notesSlide" Target="../notesSlides/notesSlide7.xml"/><Relationship Id="rId10" Type="http://schemas.openxmlformats.org/officeDocument/2006/relationships/hyperlink" Target="mailto:Albertk.ak@gmail.com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mailto:mrmattw@uw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362200"/>
            <a:ext cx="82296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Transit Center </a:t>
            </a:r>
            <a:br>
              <a:rPr lang="en-US" sz="5400" dirty="0" smtClean="0"/>
            </a:br>
            <a:r>
              <a:rPr lang="en-US" sz="5400" dirty="0" smtClean="0"/>
              <a:t>Location Analysis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600200" y="4038600"/>
            <a:ext cx="75438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For University of Washington</a:t>
            </a:r>
            <a:endParaRPr lang="en-US" sz="2400" dirty="0">
              <a:latin typeface="+mn-lt"/>
            </a:endParaRP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-1066800" y="228600"/>
            <a:ext cx="477252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Autumn 2011</a:t>
            </a:r>
          </a:p>
          <a:p>
            <a:pPr algn="l"/>
            <a:r>
              <a:rPr lang="en-US" sz="2400" dirty="0" smtClean="0">
                <a:latin typeface="+mn-lt"/>
              </a:rPr>
              <a:t>		           CEE 424</a:t>
            </a:r>
            <a:endParaRPr lang="en-US" sz="2400" dirty="0">
              <a:latin typeface="+mn-lt"/>
            </a:endParaRPr>
          </a:p>
        </p:txBody>
      </p:sp>
      <p:pic>
        <p:nvPicPr>
          <p:cNvPr id="8" name="Picture 7" descr="a90f11ad3f496b1a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489562"/>
            <a:ext cx="3886200" cy="136017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62000" y="5841633"/>
            <a:ext cx="477252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Presented by: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5638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transit facility is needed due to the current overcrowding </a:t>
            </a:r>
            <a:r>
              <a:rPr lang="en-US" dirty="0" smtClean="0"/>
              <a:t>of existing transit </a:t>
            </a:r>
            <a:r>
              <a:rPr lang="en-US" dirty="0" smtClean="0"/>
              <a:t>facilities and </a:t>
            </a:r>
            <a:r>
              <a:rPr lang="en-US" dirty="0" smtClean="0"/>
              <a:t>the rise </a:t>
            </a:r>
            <a:r>
              <a:rPr lang="en-US" dirty="0" smtClean="0"/>
              <a:t>in congestion in the southwest King County area</a:t>
            </a:r>
          </a:p>
          <a:p>
            <a:r>
              <a:rPr lang="en-US" dirty="0" smtClean="0"/>
              <a:t>A way to boost property values and </a:t>
            </a:r>
            <a:r>
              <a:rPr lang="en-US" dirty="0" smtClean="0"/>
              <a:t>stimulate the local </a:t>
            </a:r>
            <a:r>
              <a:rPr lang="en-US" dirty="0" smtClean="0"/>
              <a:t>economy while solving congestion problems, promoting public transit use, </a:t>
            </a:r>
            <a:r>
              <a:rPr lang="en-US" dirty="0" smtClean="0"/>
              <a:t>and improving mobility </a:t>
            </a:r>
            <a:r>
              <a:rPr lang="en-US" dirty="0" smtClean="0"/>
              <a:t>and air quality.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143000"/>
            <a:ext cx="2817084" cy="5105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752600"/>
            <a:ext cx="4267200" cy="4141176"/>
          </a:xfrm>
        </p:spPr>
        <p:txBody>
          <a:bodyPr>
            <a:normAutofit/>
          </a:bodyPr>
          <a:lstStyle/>
          <a:p>
            <a:r>
              <a:rPr lang="en-US" dirty="0" smtClean="0"/>
              <a:t>Acquired data were collected from </a:t>
            </a:r>
            <a:r>
              <a:rPr lang="en-US" dirty="0" smtClean="0"/>
              <a:t>the King </a:t>
            </a:r>
            <a:r>
              <a:rPr lang="en-US" dirty="0" smtClean="0"/>
              <a:t>County </a:t>
            </a:r>
            <a:r>
              <a:rPr lang="en-US" dirty="0" smtClean="0"/>
              <a:t>GIS Center </a:t>
            </a:r>
            <a:r>
              <a:rPr lang="en-US" dirty="0" smtClean="0"/>
              <a:t>and the U.S. Census Bureau</a:t>
            </a:r>
            <a:endParaRPr lang="en-US" dirty="0" smtClean="0"/>
          </a:p>
          <a:p>
            <a:pPr marL="0" indent="0">
              <a:buNone/>
            </a:pPr>
            <a:r>
              <a:rPr lang="en-US" sz="1400" u="sng" dirty="0">
                <a:hlinkClick r:id="rId6"/>
              </a:rPr>
              <a:t>http://www5.kingcounty.gov/gisdataportal/Default.aspx</a:t>
            </a:r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609600"/>
            <a:ext cx="3800633" cy="586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1652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Model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must </a:t>
            </a:r>
            <a:r>
              <a:rPr lang="en-US" dirty="0"/>
              <a:t>be within ½ a mile of a freeway or highway. </a:t>
            </a:r>
            <a:endParaRPr lang="en-US" dirty="0" smtClean="0"/>
          </a:p>
          <a:p>
            <a:pPr lvl="0"/>
            <a:r>
              <a:rPr lang="en-US" dirty="0" smtClean="0"/>
              <a:t>cannot </a:t>
            </a:r>
            <a:r>
              <a:rPr lang="en-US" dirty="0"/>
              <a:t>be within 3 miles of an existing transit center.</a:t>
            </a:r>
          </a:p>
          <a:p>
            <a:pPr lvl="0"/>
            <a:r>
              <a:rPr lang="en-US" dirty="0" smtClean="0"/>
              <a:t>cannot </a:t>
            </a:r>
            <a:r>
              <a:rPr lang="en-US" dirty="0"/>
              <a:t>be built in a known flood zone or floodway.</a:t>
            </a:r>
          </a:p>
          <a:p>
            <a:pPr lvl="0"/>
            <a:r>
              <a:rPr lang="en-US" dirty="0" smtClean="0"/>
              <a:t>cannot </a:t>
            </a:r>
            <a:r>
              <a:rPr lang="en-US" dirty="0"/>
              <a:t>be built on wetland.</a:t>
            </a:r>
          </a:p>
          <a:p>
            <a:pPr lvl="0"/>
            <a:r>
              <a:rPr lang="en-US" dirty="0" smtClean="0"/>
              <a:t>cannot </a:t>
            </a:r>
            <a:r>
              <a:rPr lang="en-US" dirty="0"/>
              <a:t>be built in a known landslide area.</a:t>
            </a:r>
          </a:p>
          <a:p>
            <a:pPr lvl="0"/>
            <a:r>
              <a:rPr lang="en-US" dirty="0" smtClean="0"/>
              <a:t>cannot </a:t>
            </a:r>
            <a:r>
              <a:rPr lang="en-US" dirty="0"/>
              <a:t>be built on existing park lands.</a:t>
            </a:r>
          </a:p>
          <a:p>
            <a:pPr lvl="0"/>
            <a:r>
              <a:rPr lang="en-US" dirty="0" smtClean="0"/>
              <a:t>must </a:t>
            </a:r>
            <a:r>
              <a:rPr lang="en-US" dirty="0"/>
              <a:t>have an adequate population base near it.</a:t>
            </a:r>
          </a:p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property value of the land must not be exorbitant.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1652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24000"/>
            <a:ext cx="3581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Layers used arterials, transit centers, </a:t>
            </a:r>
            <a:r>
              <a:rPr lang="en-US" dirty="0" smtClean="0"/>
              <a:t>parks,  </a:t>
            </a:r>
            <a:r>
              <a:rPr lang="en-US" dirty="0" smtClean="0"/>
              <a:t>wetlands, </a:t>
            </a:r>
            <a:r>
              <a:rPr lang="en-US" dirty="0" smtClean="0"/>
              <a:t>floodplains, floodways, and </a:t>
            </a:r>
            <a:r>
              <a:rPr lang="en-US" dirty="0" smtClean="0"/>
              <a:t>landslides</a:t>
            </a:r>
          </a:p>
          <a:p>
            <a:r>
              <a:rPr lang="en-US" dirty="0" smtClean="0"/>
              <a:t>Land availability of 5-6 acres </a:t>
            </a:r>
          </a:p>
        </p:txBody>
      </p:sp>
      <p:pic>
        <p:nvPicPr>
          <p:cNvPr id="4" name="Picture 3" descr="Southwest King Count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06" y="1371600"/>
            <a:ext cx="4800194" cy="497123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154400"/>
            <a:ext cx="5407025" cy="5070475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1652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3581400" cy="50329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U-District </a:t>
            </a:r>
            <a:r>
              <a:rPr lang="en-US" dirty="0" smtClean="0"/>
              <a:t>was eliminated due to high </a:t>
            </a:r>
            <a:r>
              <a:rPr lang="en-US" dirty="0"/>
              <a:t>property values and </a:t>
            </a:r>
            <a:r>
              <a:rPr lang="en-US" dirty="0" smtClean="0"/>
              <a:t>the inconvenience of relocating home owners</a:t>
            </a:r>
          </a:p>
          <a:p>
            <a:r>
              <a:rPr lang="en-US" dirty="0" smtClean="0"/>
              <a:t>South </a:t>
            </a:r>
            <a:r>
              <a:rPr lang="en-US" dirty="0" smtClean="0"/>
              <a:t>Seattle was dismissed because it is an </a:t>
            </a:r>
            <a:r>
              <a:rPr lang="en-US" dirty="0"/>
              <a:t>industrial </a:t>
            </a:r>
            <a:r>
              <a:rPr lang="en-US" dirty="0" smtClean="0"/>
              <a:t>area with </a:t>
            </a:r>
            <a:r>
              <a:rPr lang="en-US" dirty="0" smtClean="0"/>
              <a:t>a lower </a:t>
            </a:r>
            <a:r>
              <a:rPr lang="en-US" dirty="0" smtClean="0"/>
              <a:t>population density </a:t>
            </a:r>
            <a:endParaRPr lang="en-US" dirty="0"/>
          </a:p>
        </p:txBody>
      </p:sp>
      <p:pic>
        <p:nvPicPr>
          <p:cNvPr id="6" name="Picture 5" descr="Southwest King Coun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06" y="1371600"/>
            <a:ext cx="4800194" cy="49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666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Recommendation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3505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Proposed location is </a:t>
            </a:r>
            <a:r>
              <a:rPr lang="en-US" dirty="0" smtClean="0"/>
              <a:t>near Kent</a:t>
            </a:r>
            <a:r>
              <a:rPr lang="en-US" dirty="0" smtClean="0"/>
              <a:t>, near </a:t>
            </a:r>
            <a:r>
              <a:rPr lang="en-US" dirty="0"/>
              <a:t>I-</a:t>
            </a:r>
            <a:r>
              <a:rPr lang="en-US" dirty="0" smtClean="0"/>
              <a:t>5 and highway 167</a:t>
            </a:r>
          </a:p>
          <a:p>
            <a:r>
              <a:rPr lang="en-US" dirty="0" smtClean="0"/>
              <a:t>Land has been excavated as shown on the right </a:t>
            </a:r>
          </a:p>
          <a:p>
            <a:r>
              <a:rPr lang="en-US" dirty="0"/>
              <a:t>This location maximizes rider </a:t>
            </a:r>
            <a:r>
              <a:rPr lang="en-US" dirty="0" smtClean="0"/>
              <a:t>benefits and </a:t>
            </a:r>
            <a:r>
              <a:rPr lang="en-US" dirty="0"/>
              <a:t>minimizes </a:t>
            </a:r>
            <a:r>
              <a:rPr lang="en-US" dirty="0" smtClean="0"/>
              <a:t>construction costs</a:t>
            </a:r>
            <a:endParaRPr lang="en-US" dirty="0"/>
          </a:p>
        </p:txBody>
      </p:sp>
      <p:pic>
        <p:nvPicPr>
          <p:cNvPr id="6" name="Picture 5" descr="Satellite View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14800"/>
            <a:ext cx="4876800" cy="2845343"/>
          </a:xfrm>
          <a:prstGeom prst="rect">
            <a:avLst/>
          </a:prstGeom>
        </p:spPr>
      </p:pic>
      <p:pic>
        <p:nvPicPr>
          <p:cNvPr id="7" name="Picture 6" descr="Closeup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95400"/>
            <a:ext cx="4876800" cy="2841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1652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Who’s Who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11375333"/>
              </p:ext>
            </p:extLst>
          </p:nvPr>
        </p:nvGraphicFramePr>
        <p:xfrm>
          <a:off x="2041634" y="1838434"/>
          <a:ext cx="5486400" cy="39928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66507"/>
                <a:gridCol w="3619893"/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information</a:t>
                      </a:r>
                      <a:endParaRPr lang="en-US" dirty="0"/>
                    </a:p>
                  </a:txBody>
                  <a:tcPr anchor="b"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Heva Mostafavi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hevamostfab@gmail.com</a:t>
                      </a:r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Rebecca </a:t>
                      </a:r>
                      <a:r>
                        <a:rPr lang="en-US" dirty="0" err="1" smtClean="0"/>
                        <a:t>Rumann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rruman@uw.edu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Wilkan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Guatama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wilkan</a:t>
                      </a:r>
                      <a:r>
                        <a:rPr lang="en-US" baseline="0" dirty="0" smtClean="0">
                          <a:hlinkClick r:id="rId8"/>
                        </a:rPr>
                        <a:t>guatama@yahoo.com</a:t>
                      </a:r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Matt </a:t>
                      </a:r>
                      <a:r>
                        <a:rPr lang="en-US" dirty="0" smtClean="0"/>
                        <a:t>Weiss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mrmattw@uw.edu</a:t>
                      </a:r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Kyle Albert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0"/>
                        </a:rPr>
                        <a:t>Albertk.ak@gmail.com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752</Words>
  <Application>Microsoft Office PowerPoint</Application>
  <PresentationFormat>On-screen Show (4:3)</PresentationFormat>
  <Paragraphs>87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Training New Employees</vt:lpstr>
      <vt:lpstr>Transit Center  Location Analysis</vt:lpstr>
      <vt:lpstr>Objective </vt:lpstr>
      <vt:lpstr>Data</vt:lpstr>
      <vt:lpstr>Model Requirements</vt:lpstr>
      <vt:lpstr>Analysis</vt:lpstr>
      <vt:lpstr>Analysis</vt:lpstr>
      <vt:lpstr>Recommendation </vt:lpstr>
      <vt:lpstr>Who’s Who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2011-12-06T18:46:50Z</dcterms:modified>
</cp:coreProperties>
</file>