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6" r:id="rId12"/>
    <p:sldId id="265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C0B32-BA5F-4209-A6F8-68CEEF03F6F8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786F-D1CB-4551-B922-B445422B4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786F-D1CB-4551-B922-B445422B4A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786F-D1CB-4551-B922-B445422B4A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786F-D1CB-4551-B922-B445422B4A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786F-D1CB-4551-B922-B445422B4A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786F-D1CB-4551-B922-B445422B4A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786F-D1CB-4551-B922-B445422B4A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786F-D1CB-4551-B922-B445422B4A2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786F-D1CB-4551-B922-B445422B4A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786F-D1CB-4551-B922-B445422B4A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786F-D1CB-4551-B922-B445422B4A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786F-D1CB-4551-B922-B445422B4A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786F-D1CB-4551-B922-B445422B4A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786F-D1CB-4551-B922-B445422B4A2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786F-D1CB-4551-B922-B445422B4A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786F-D1CB-4551-B922-B445422B4A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786F-D1CB-4551-B922-B445422B4A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5E69D46-28B8-4E9D-90D1-834EA8CC4AC2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FA2648-82A0-4EC2-85B1-E261B35325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9D46-28B8-4E9D-90D1-834EA8CC4AC2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A2648-82A0-4EC2-85B1-E261B3532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9D46-28B8-4E9D-90D1-834EA8CC4AC2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A2648-82A0-4EC2-85B1-E261B3532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9D46-28B8-4E9D-90D1-834EA8CC4AC2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A2648-82A0-4EC2-85B1-E261B3532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5E69D46-28B8-4E9D-90D1-834EA8CC4AC2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FA2648-82A0-4EC2-85B1-E261B35325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9D46-28B8-4E9D-90D1-834EA8CC4AC2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EFA2648-82A0-4EC2-85B1-E261B35325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9D46-28B8-4E9D-90D1-834EA8CC4AC2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EFA2648-82A0-4EC2-85B1-E261B3532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9D46-28B8-4E9D-90D1-834EA8CC4AC2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A2648-82A0-4EC2-85B1-E261B35325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9D46-28B8-4E9D-90D1-834EA8CC4AC2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A2648-82A0-4EC2-85B1-E261B3532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5E69D46-28B8-4E9D-90D1-834EA8CC4AC2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FA2648-82A0-4EC2-85B1-E261B35325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5E69D46-28B8-4E9D-90D1-834EA8CC4AC2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FA2648-82A0-4EC2-85B1-E261B35325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5E69D46-28B8-4E9D-90D1-834EA8CC4AC2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EFA2648-82A0-4EC2-85B1-E261B35325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Origin-Destination Data to Determine Possible Carpools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Ariel Davis</a:t>
            </a:r>
          </a:p>
          <a:p>
            <a:r>
              <a:rPr lang="en-US" dirty="0" smtClean="0"/>
              <a:t>Drew Cooper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4815" t="43499" r="8333" b="9949"/>
          <a:stretch>
            <a:fillRect/>
          </a:stretch>
        </p:blipFill>
        <p:spPr bwMode="auto">
          <a:xfrm>
            <a:off x="395514" y="685800"/>
            <a:ext cx="8138886" cy="564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68159" t="36070" r="8457" b="21642"/>
          <a:stretch>
            <a:fillRect/>
          </a:stretch>
        </p:blipFill>
        <p:spPr bwMode="auto">
          <a:xfrm>
            <a:off x="887507" y="762001"/>
            <a:ext cx="7494493" cy="542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4815" t="43755" r="8333" b="9949"/>
          <a:stretch>
            <a:fillRect/>
          </a:stretch>
        </p:blipFill>
        <p:spPr bwMode="auto">
          <a:xfrm>
            <a:off x="838200" y="1066801"/>
            <a:ext cx="7696200" cy="530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O-D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30" y="1646238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Carpool Finder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30" y="1646238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Carpool Finder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30" y="1646238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43396" t="30975" r="31813" b="14686"/>
          <a:stretch>
            <a:fillRect/>
          </a:stretch>
        </p:blipFill>
        <p:spPr bwMode="auto">
          <a:xfrm>
            <a:off x="838200" y="1676400"/>
            <a:ext cx="3276600" cy="448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Matches are output to new Carpools feature class. </a:t>
            </a:r>
          </a:p>
          <a:p>
            <a:r>
              <a:rPr lang="en-US" dirty="0" smtClean="0"/>
              <a:t>This time there was one match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mechanism to match commuters to others with similar origin and destination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Data Formatting</a:t>
            </a:r>
          </a:p>
          <a:p>
            <a:r>
              <a:rPr lang="en-US" dirty="0" smtClean="0"/>
              <a:t>Matching</a:t>
            </a:r>
          </a:p>
          <a:p>
            <a:r>
              <a:rPr lang="en-US" dirty="0" smtClean="0"/>
              <a:t>Output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Ideally, data would be collected through an internet application.</a:t>
            </a:r>
          </a:p>
          <a:p>
            <a:r>
              <a:rPr lang="en-US" dirty="0" smtClean="0"/>
              <a:t>Users would input their origin/destination</a:t>
            </a:r>
          </a:p>
          <a:p>
            <a:endParaRPr lang="en-US" dirty="0"/>
          </a:p>
          <a:p>
            <a:r>
              <a:rPr lang="en-US" dirty="0" smtClean="0"/>
              <a:t>O-D data was not available, so we used a DAP File</a:t>
            </a:r>
          </a:p>
          <a:p>
            <a:r>
              <a:rPr lang="en-US" dirty="0" smtClean="0"/>
              <a:t>Matched addresses from residential neighborhood (U-District) to addresses in commercial area (Downtown)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Origins from U-District into Origin layer</a:t>
            </a:r>
          </a:p>
          <a:p>
            <a:r>
              <a:rPr lang="en-US" dirty="0" smtClean="0"/>
              <a:t>Destinations from Downtown into Destination layer</a:t>
            </a:r>
          </a:p>
          <a:p>
            <a:r>
              <a:rPr lang="en-US" dirty="0" smtClean="0"/>
              <a:t>Unique ID called “LINK” matches Origin to </a:t>
            </a:r>
            <a:r>
              <a:rPr lang="en-US" dirty="0" smtClean="0"/>
              <a:t>Destination</a:t>
            </a:r>
          </a:p>
          <a:p>
            <a:r>
              <a:rPr lang="en-US" dirty="0" smtClean="0"/>
              <a:t>Join Origins and Destinations</a:t>
            </a:r>
          </a:p>
          <a:p>
            <a:r>
              <a:rPr lang="en-US" dirty="0" smtClean="0"/>
              <a:t>Dissolve based on LINK to new O-D layer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O-D layer – multipoint layer</a:t>
            </a:r>
          </a:p>
          <a:p>
            <a:r>
              <a:rPr lang="en-US" dirty="0" smtClean="0"/>
              <a:t>Each </a:t>
            </a:r>
            <a:r>
              <a:rPr lang="en-US" dirty="0" smtClean="0"/>
              <a:t>feature contains:</a:t>
            </a:r>
          </a:p>
          <a:p>
            <a:pPr lvl="1"/>
            <a:r>
              <a:rPr lang="en-US" dirty="0" smtClean="0"/>
              <a:t>two </a:t>
            </a:r>
            <a:r>
              <a:rPr lang="en-US" dirty="0" smtClean="0"/>
              <a:t>points – Origin and </a:t>
            </a:r>
            <a:r>
              <a:rPr lang="en-US" dirty="0" smtClean="0"/>
              <a:t>Destination</a:t>
            </a:r>
          </a:p>
          <a:p>
            <a:pPr lvl="1"/>
            <a:r>
              <a:rPr lang="en-US" dirty="0" smtClean="0"/>
              <a:t>Complete address information for both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5741" t="32181" r="4630" b="12264"/>
          <a:stretch>
            <a:fillRect/>
          </a:stretch>
        </p:blipFill>
        <p:spPr bwMode="auto">
          <a:xfrm>
            <a:off x="558800" y="133350"/>
            <a:ext cx="80518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048000" y="990600"/>
            <a:ext cx="449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5600" y="990600"/>
            <a:ext cx="464820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268" t="14135" r="3700" b="13469"/>
          <a:stretch>
            <a:fillRect/>
          </a:stretch>
        </p:blipFill>
        <p:spPr bwMode="auto">
          <a:xfrm>
            <a:off x="457200" y="304800"/>
            <a:ext cx="8224284" cy="609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Method:</a:t>
            </a:r>
          </a:p>
          <a:p>
            <a:pPr lvl="1"/>
            <a:r>
              <a:rPr lang="en-US" dirty="0" smtClean="0"/>
              <a:t>Build buffer around Origin and Destination (1000 feet)</a:t>
            </a:r>
          </a:p>
          <a:p>
            <a:pPr lvl="1"/>
            <a:r>
              <a:rPr lang="en-US" dirty="0" smtClean="0"/>
              <a:t>Select from </a:t>
            </a:r>
            <a:r>
              <a:rPr lang="en-US" dirty="0"/>
              <a:t>O</a:t>
            </a:r>
            <a:r>
              <a:rPr lang="en-US" dirty="0" smtClean="0"/>
              <a:t>-D layer features with Origins and Destinations within buffers</a:t>
            </a:r>
          </a:p>
          <a:p>
            <a:pPr lvl="1"/>
            <a:r>
              <a:rPr lang="en-US" dirty="0" smtClean="0"/>
              <a:t>Create layer from selected features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167</TotalTime>
  <Words>204</Words>
  <Application>Microsoft Office PowerPoint</Application>
  <PresentationFormat>On-screen Show (4:3)</PresentationFormat>
  <Paragraphs>54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Foundry</vt:lpstr>
      <vt:lpstr>Using Origin-Destination Data to Determine Possible Carpools</vt:lpstr>
      <vt:lpstr>Purpose</vt:lpstr>
      <vt:lpstr>Method</vt:lpstr>
      <vt:lpstr>Data Collection</vt:lpstr>
      <vt:lpstr>Data Formatting</vt:lpstr>
      <vt:lpstr>Data Formatting</vt:lpstr>
      <vt:lpstr>Slide 7</vt:lpstr>
      <vt:lpstr>Slide 8</vt:lpstr>
      <vt:lpstr>Matching</vt:lpstr>
      <vt:lpstr>Slide 10</vt:lpstr>
      <vt:lpstr>Slide 11</vt:lpstr>
      <vt:lpstr>Slide 12</vt:lpstr>
      <vt:lpstr>Select O-D</vt:lpstr>
      <vt:lpstr>Open Carpool Finder</vt:lpstr>
      <vt:lpstr>Run Carpool Finder</vt:lpstr>
      <vt:lpstr>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Origin-Destination Data to Determine Possible Carpools</dc:title>
  <dc:creator>drew!</dc:creator>
  <cp:lastModifiedBy>drew!</cp:lastModifiedBy>
  <cp:revision>19</cp:revision>
  <dcterms:created xsi:type="dcterms:W3CDTF">2009-12-03T22:41:27Z</dcterms:created>
  <dcterms:modified xsi:type="dcterms:W3CDTF">2009-12-05T18:30:10Z</dcterms:modified>
</cp:coreProperties>
</file>