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76" r:id="rId6"/>
    <p:sldId id="273" r:id="rId7"/>
    <p:sldId id="274" r:id="rId8"/>
    <p:sldId id="275" r:id="rId9"/>
    <p:sldId id="272" r:id="rId10"/>
    <p:sldId id="278" r:id="rId11"/>
    <p:sldId id="277" r:id="rId12"/>
    <p:sldId id="279" r:id="rId13"/>
    <p:sldId id="280" r:id="rId14"/>
    <p:sldId id="281" r:id="rId15"/>
    <p:sldId id="282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D9AC-2552-4B98-8214-7CB9F97F7A22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FBAF-F8DA-4A5D-A839-6172DDDC6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D9AC-2552-4B98-8214-7CB9F97F7A22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FBAF-F8DA-4A5D-A839-6172DDDC6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D9AC-2552-4B98-8214-7CB9F97F7A22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FBAF-F8DA-4A5D-A839-6172DDDC6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D9AC-2552-4B98-8214-7CB9F97F7A22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FBAF-F8DA-4A5D-A839-6172DDDC6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D9AC-2552-4B98-8214-7CB9F97F7A22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FBAF-F8DA-4A5D-A839-6172DDDC6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D9AC-2552-4B98-8214-7CB9F97F7A22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FBAF-F8DA-4A5D-A839-6172DDDC6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D9AC-2552-4B98-8214-7CB9F97F7A22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FBAF-F8DA-4A5D-A839-6172DDDC6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D9AC-2552-4B98-8214-7CB9F97F7A22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FBAF-F8DA-4A5D-A839-6172DDDC6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D9AC-2552-4B98-8214-7CB9F97F7A22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FBAF-F8DA-4A5D-A839-6172DDDC6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D9AC-2552-4B98-8214-7CB9F97F7A22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FBAF-F8DA-4A5D-A839-6172DDDC6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D9AC-2552-4B98-8214-7CB9F97F7A22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FBAF-F8DA-4A5D-A839-6172DDDC6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D9AC-2552-4B98-8214-7CB9F97F7A22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FBAF-F8DA-4A5D-A839-6172DDDC6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OxuRIfFs0w&amp;feature=player_popou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391400" cy="1066800"/>
          </a:xfr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Plans for Bigfoot </a:t>
            </a:r>
            <a:r>
              <a:rPr lang="en-US" dirty="0" smtClean="0"/>
              <a:t>Research Station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257800"/>
            <a:ext cx="6096000" cy="1219200"/>
          </a:xfrm>
          <a:solidFill>
            <a:schemeClr val="bg2">
              <a:alpha val="59000"/>
            </a:schemeClr>
          </a:solidFill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Jared McDonald, Allison </a:t>
            </a:r>
            <a:r>
              <a:rPr lang="en-US" dirty="0" err="1" smtClean="0">
                <a:solidFill>
                  <a:schemeClr val="tx1"/>
                </a:solidFill>
              </a:rPr>
              <a:t>Petsche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Kyle Wilcox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5181600"/>
            <a:ext cx="1172195" cy="13800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Zoomed Skamania County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010400" cy="525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4267200" y="2362200"/>
            <a:ext cx="1600200" cy="12954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dirty="0" smtClean="0"/>
              <a:t>Data Collected: Suitable Construction Site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581400" cy="4572000"/>
          </a:xfrm>
          <a:solidFill>
            <a:schemeClr val="bg2">
              <a:alpha val="78000"/>
            </a:schemeClr>
          </a:solidFill>
        </p:spPr>
        <p:txBody>
          <a:bodyPr/>
          <a:lstStyle/>
          <a:p>
            <a:r>
              <a:rPr lang="en-US" dirty="0" smtClean="0"/>
              <a:t>From Bigfoot Location Analysis: </a:t>
            </a:r>
          </a:p>
          <a:p>
            <a:pPr lvl="1"/>
            <a:r>
              <a:rPr lang="en-US" dirty="0" smtClean="0"/>
              <a:t>Build in Northeast Skamania County</a:t>
            </a:r>
          </a:p>
          <a:p>
            <a:r>
              <a:rPr lang="en-US" dirty="0" smtClean="0"/>
              <a:t>Land Cover</a:t>
            </a:r>
          </a:p>
          <a:p>
            <a:r>
              <a:rPr lang="en-US" dirty="0" smtClean="0"/>
              <a:t>Elevation</a:t>
            </a:r>
          </a:p>
          <a:p>
            <a:pPr lvl="1"/>
            <a:r>
              <a:rPr lang="en-US" dirty="0" smtClean="0"/>
              <a:t>Slope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00" y="19812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Land Cover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6502400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81200"/>
            <a:ext cx="228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Elevation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2286000" cy="4876800"/>
          </a:xfrm>
          <a:solidFill>
            <a:schemeClr val="bg2">
              <a:alpha val="78000"/>
            </a:schemeClr>
          </a:solidFill>
        </p:spPr>
        <p:txBody>
          <a:bodyPr/>
          <a:lstStyle/>
          <a:p>
            <a:r>
              <a:rPr lang="en-US" dirty="0" smtClean="0"/>
              <a:t>Elevation of Northeast Skamania</a:t>
            </a:r>
          </a:p>
          <a:p>
            <a:r>
              <a:rPr lang="en-US" dirty="0" smtClean="0"/>
              <a:t>Used to create slope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6477000" cy="4857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Slope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2209800" cy="4876800"/>
          </a:xfrm>
          <a:solidFill>
            <a:schemeClr val="bg2">
              <a:alpha val="78000"/>
            </a:schemeClr>
          </a:solidFill>
        </p:spPr>
        <p:txBody>
          <a:bodyPr/>
          <a:lstStyle/>
          <a:p>
            <a:r>
              <a:rPr lang="en-US" dirty="0" smtClean="0"/>
              <a:t>Elevation changed to slope</a:t>
            </a:r>
          </a:p>
          <a:p>
            <a:r>
              <a:rPr lang="en-US" b="1" dirty="0" smtClean="0"/>
              <a:t>Green: </a:t>
            </a:r>
            <a:r>
              <a:rPr lang="en-US" dirty="0" smtClean="0"/>
              <a:t>Flattest Region</a:t>
            </a:r>
          </a:p>
          <a:p>
            <a:r>
              <a:rPr lang="en-US" b="1" dirty="0" smtClean="0"/>
              <a:t>Red: </a:t>
            </a:r>
            <a:r>
              <a:rPr lang="en-US" dirty="0" smtClean="0"/>
              <a:t>Steepest Region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6477000" cy="4857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800" dirty="0" smtClean="0"/>
              <a:t>Data Analysis: Suitable Construction Site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2743200" cy="4525963"/>
          </a:xfrm>
          <a:solidFill>
            <a:schemeClr val="bg2">
              <a:alpha val="78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Combined:</a:t>
            </a:r>
          </a:p>
          <a:p>
            <a:pPr lvl="1"/>
            <a:r>
              <a:rPr lang="en-US" dirty="0" smtClean="0"/>
              <a:t> Slope </a:t>
            </a:r>
          </a:p>
          <a:p>
            <a:pPr lvl="1"/>
            <a:r>
              <a:rPr lang="en-US" dirty="0" smtClean="0"/>
              <a:t>Land Cover</a:t>
            </a:r>
          </a:p>
          <a:p>
            <a:pPr lvl="1"/>
            <a:r>
              <a:rPr lang="en-US" dirty="0" smtClean="0"/>
              <a:t>Data Analysis of Bigfoot Location Layers</a:t>
            </a:r>
          </a:p>
          <a:p>
            <a:r>
              <a:rPr lang="en-US" b="1" dirty="0" smtClean="0"/>
              <a:t>Green:</a:t>
            </a:r>
          </a:p>
          <a:p>
            <a:pPr lvl="1"/>
            <a:r>
              <a:rPr lang="en-US" dirty="0" smtClean="0"/>
              <a:t>Unsuitable Site</a:t>
            </a:r>
          </a:p>
          <a:p>
            <a:r>
              <a:rPr lang="en-US" b="1" dirty="0" smtClean="0"/>
              <a:t>Red:</a:t>
            </a:r>
          </a:p>
          <a:p>
            <a:pPr lvl="1"/>
            <a:r>
              <a:rPr lang="en-US" dirty="0" smtClean="0"/>
              <a:t>Suitable site</a:t>
            </a:r>
          </a:p>
          <a:p>
            <a:r>
              <a:rPr lang="en-US" dirty="0" smtClean="0"/>
              <a:t>Two Locations found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5029200" y="4419600"/>
            <a:ext cx="381000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6096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309" y="12043375"/>
            <a:ext cx="6964533" cy="522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124200" y="2362200"/>
            <a:ext cx="24987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Determined site location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62400" y="2743200"/>
            <a:ext cx="152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038600" y="31242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4191000"/>
            <a:ext cx="2749296" cy="1938528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19" idx="2"/>
          </p:cNvCxnSpPr>
          <p:nvPr/>
        </p:nvCxnSpPr>
        <p:spPr>
          <a:xfrm flipH="1">
            <a:off x="4114800" y="3352800"/>
            <a:ext cx="762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800" dirty="0" smtClean="0"/>
              <a:t>Results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447801"/>
            <a:ext cx="2895600" cy="3962400"/>
          </a:xfrm>
          <a:solidFill>
            <a:schemeClr val="bg2">
              <a:alpha val="78000"/>
            </a:schemeClr>
          </a:solidFill>
        </p:spPr>
        <p:txBody>
          <a:bodyPr>
            <a:normAutofit fontScale="92500"/>
          </a:bodyPr>
          <a:lstStyle/>
          <a:p>
            <a:r>
              <a:rPr lang="en-US" b="1" dirty="0" smtClean="0"/>
              <a:t>Reason of Choice:</a:t>
            </a:r>
          </a:p>
          <a:p>
            <a:pPr lvl="1"/>
            <a:r>
              <a:rPr lang="en-US" dirty="0" smtClean="0"/>
              <a:t>Proximity to Road</a:t>
            </a:r>
          </a:p>
          <a:p>
            <a:pPr lvl="1"/>
            <a:r>
              <a:rPr lang="en-US" dirty="0" smtClean="0"/>
              <a:t>Flat Ground</a:t>
            </a:r>
          </a:p>
          <a:p>
            <a:pPr marL="625475" lvl="1" indent="-168275"/>
            <a:r>
              <a:rPr lang="en-US" dirty="0" smtClean="0"/>
              <a:t>Good Location for Construction</a:t>
            </a:r>
          </a:p>
          <a:p>
            <a:pPr lvl="1"/>
            <a:r>
              <a:rPr lang="en-US" dirty="0" smtClean="0"/>
              <a:t>In Forested Area</a:t>
            </a:r>
          </a:p>
          <a:p>
            <a:pPr lvl="1"/>
            <a:r>
              <a:rPr lang="en-US" dirty="0" smtClean="0"/>
              <a:t>Remote Location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309" y="12043375"/>
            <a:ext cx="6964533" cy="5223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962400" y="2743200"/>
            <a:ext cx="152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Alli\AppData\Local\Temp\Location of Building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1" t="11790" r="9164" b="11128"/>
          <a:stretch/>
        </p:blipFill>
        <p:spPr bwMode="auto">
          <a:xfrm>
            <a:off x="3048000" y="1447800"/>
            <a:ext cx="5629651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791200"/>
            <a:ext cx="8915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Aerial Photography agrees with our Raster Analysis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800" dirty="0" smtClean="0"/>
              <a:t>Questions</a:t>
            </a:r>
            <a:endParaRPr lang="en-US" sz="3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hlinkClick r:id="rId3"/>
              </a:rPr>
              <a:t>http://www.youtube.com/watch?v=lOxuRIfFs0w&amp;feature=player_popout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309" y="12043375"/>
            <a:ext cx="6964533" cy="522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  <a:solidFill>
            <a:schemeClr val="bg2">
              <a:alpha val="78000"/>
            </a:schemeClr>
          </a:solidFill>
        </p:spPr>
        <p:txBody>
          <a:bodyPr/>
          <a:lstStyle/>
          <a:p>
            <a:r>
              <a:rPr lang="en-US" dirty="0" smtClean="0"/>
              <a:t>Project Scope</a:t>
            </a:r>
          </a:p>
          <a:p>
            <a:r>
              <a:rPr lang="en-US" dirty="0" smtClean="0"/>
              <a:t>Data Collected and Analysis</a:t>
            </a:r>
          </a:p>
          <a:p>
            <a:pPr lvl="1"/>
            <a:r>
              <a:rPr lang="en-US" dirty="0" smtClean="0"/>
              <a:t>Location of Bigfoot</a:t>
            </a:r>
          </a:p>
          <a:p>
            <a:pPr lvl="1"/>
            <a:r>
              <a:rPr lang="en-US" dirty="0" smtClean="0"/>
              <a:t>Location of suitable sight for building Bigfoot Research Outpost</a:t>
            </a:r>
          </a:p>
          <a:p>
            <a:r>
              <a:rPr lang="en-US" dirty="0" smtClean="0"/>
              <a:t>Results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733800"/>
            <a:ext cx="8229600" cy="1858963"/>
          </a:xfrm>
          <a:solidFill>
            <a:schemeClr val="bg2">
              <a:alpha val="78000"/>
            </a:schemeClr>
          </a:solidFill>
        </p:spPr>
        <p:txBody>
          <a:bodyPr/>
          <a:lstStyle/>
          <a:p>
            <a:r>
              <a:rPr lang="en-US" dirty="0" smtClean="0"/>
              <a:t>The Bigfoot Field Researchers Organization</a:t>
            </a:r>
          </a:p>
          <a:p>
            <a:pPr lvl="1"/>
            <a:r>
              <a:rPr lang="en-US" dirty="0" smtClean="0"/>
              <a:t>Requested a new outpost to be constructed</a:t>
            </a:r>
          </a:p>
          <a:p>
            <a:pPr lvl="1"/>
            <a:r>
              <a:rPr lang="en-US" dirty="0" smtClean="0"/>
              <a:t>Near most probable place to sight Bigfoot</a:t>
            </a:r>
          </a:p>
          <a:p>
            <a:pPr lvl="1"/>
            <a:r>
              <a:rPr lang="en-US" dirty="0" smtClean="0"/>
              <a:t>Most be constructed on suitable land area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Data Collected: Bigfoot 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bg2">
              <a:alpha val="78000"/>
            </a:schemeClr>
          </a:solidFill>
        </p:spPr>
        <p:txBody>
          <a:bodyPr/>
          <a:lstStyle/>
          <a:p>
            <a:r>
              <a:rPr lang="en-US" dirty="0" smtClean="0"/>
              <a:t>Where in Washington?</a:t>
            </a:r>
          </a:p>
          <a:p>
            <a:r>
              <a:rPr lang="en-US" dirty="0" smtClean="0"/>
              <a:t>Layers used</a:t>
            </a:r>
          </a:p>
          <a:p>
            <a:pPr lvl="1"/>
            <a:r>
              <a:rPr lang="en-US" dirty="0" smtClean="0"/>
              <a:t>Forested Areas</a:t>
            </a:r>
          </a:p>
          <a:p>
            <a:pPr lvl="1"/>
            <a:r>
              <a:rPr lang="en-US" dirty="0" smtClean="0"/>
              <a:t>Population Density by County</a:t>
            </a:r>
          </a:p>
          <a:p>
            <a:pPr lvl="1"/>
            <a:r>
              <a:rPr lang="en-US" dirty="0" smtClean="0"/>
              <a:t>Number of Sighting by County</a:t>
            </a:r>
          </a:p>
          <a:p>
            <a:pPr lvl="1"/>
            <a:r>
              <a:rPr lang="en-US" dirty="0" smtClean="0"/>
              <a:t>Unpopulated Areas</a:t>
            </a:r>
          </a:p>
        </p:txBody>
      </p:sp>
      <p:pic>
        <p:nvPicPr>
          <p:cNvPr id="8" name="Content Placeholder 7" descr="County1.em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5094" t="22538" r="18868" b="25814"/>
          <a:stretch>
            <a:fillRect/>
          </a:stretch>
        </p:blipFill>
        <p:spPr>
          <a:xfrm>
            <a:off x="3931227" y="2514600"/>
            <a:ext cx="5212773" cy="3276600"/>
          </a:xfrm>
        </p:spPr>
      </p:pic>
      <p:sp>
        <p:nvSpPr>
          <p:cNvPr id="9" name="TextBox 8"/>
          <p:cNvSpPr txBox="1"/>
          <p:nvPr/>
        </p:nvSpPr>
        <p:spPr>
          <a:xfrm>
            <a:off x="6019800" y="3352800"/>
            <a:ext cx="6858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Forested Areas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209800" cy="4953000"/>
          </a:xfrm>
          <a:solidFill>
            <a:schemeClr val="bg2">
              <a:alpha val="78000"/>
            </a:schemeClr>
          </a:solidFill>
        </p:spPr>
        <p:txBody>
          <a:bodyPr/>
          <a:lstStyle/>
          <a:p>
            <a:r>
              <a:rPr lang="en-US" b="1" dirty="0" smtClean="0"/>
              <a:t>Green:</a:t>
            </a:r>
          </a:p>
          <a:p>
            <a:pPr>
              <a:buNone/>
            </a:pPr>
            <a:r>
              <a:rPr lang="en-US" dirty="0" smtClean="0"/>
              <a:t>Forested Areas</a:t>
            </a:r>
          </a:p>
          <a:p>
            <a:r>
              <a:rPr lang="en-US" dirty="0" smtClean="0"/>
              <a:t>Location must reside in forested area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92" y="1600200"/>
            <a:ext cx="6604000" cy="4953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Population Density by County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2362200" cy="4876800"/>
          </a:xfrm>
          <a:solidFill>
            <a:schemeClr val="bg2">
              <a:alpha val="78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Ranked Counties from low density to high density</a:t>
            </a:r>
          </a:p>
          <a:p>
            <a:pPr>
              <a:buNone/>
            </a:pPr>
            <a:r>
              <a:rPr lang="en-US" b="1" dirty="0" smtClean="0"/>
              <a:t>Red: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dirty="0" smtClean="0"/>
              <a:t>High Density</a:t>
            </a:r>
          </a:p>
          <a:p>
            <a:pPr>
              <a:buNone/>
            </a:pPr>
            <a:r>
              <a:rPr lang="en-US" b="1" dirty="0" smtClean="0"/>
              <a:t>Green: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dirty="0" smtClean="0"/>
              <a:t>Low Density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676400"/>
            <a:ext cx="6502400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Number of Sighting by County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6502400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Unpopulated Areas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47800"/>
            <a:ext cx="2590800" cy="4876800"/>
          </a:xfrm>
          <a:solidFill>
            <a:schemeClr val="bg2">
              <a:alpha val="78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/>
              <a:t>Dots: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Populated Places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b="1" dirty="0" smtClean="0"/>
              <a:t>Purple Area:</a:t>
            </a:r>
          </a:p>
          <a:p>
            <a:pPr>
              <a:buNone/>
            </a:pPr>
            <a:r>
              <a:rPr lang="en-US" dirty="0" smtClean="0"/>
              <a:t>	 Location where there is no city within 10 miles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800"/>
            <a:ext cx="6553200" cy="4914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/>
              <a:t>Data Analysis: Bigfoot 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2743200" cy="4525963"/>
          </a:xfrm>
          <a:solidFill>
            <a:schemeClr val="bg2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Combined Maps (</a:t>
            </a:r>
            <a:r>
              <a:rPr lang="en-US" dirty="0" err="1" smtClean="0"/>
              <a:t>Rasters</a:t>
            </a:r>
            <a:r>
              <a:rPr lang="en-US" dirty="0" smtClean="0"/>
              <a:t>) and added values</a:t>
            </a:r>
          </a:p>
          <a:p>
            <a:r>
              <a:rPr lang="en-US" dirty="0" smtClean="0"/>
              <a:t>Highest value, in green, most likely place to find Bigfoot</a:t>
            </a:r>
          </a:p>
          <a:p>
            <a:r>
              <a:rPr lang="en-US" dirty="0" smtClean="0"/>
              <a:t>Northeast Skamania County!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524000"/>
            <a:ext cx="59944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5029200" y="4419600"/>
            <a:ext cx="381000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267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Plans for Bigfoot Research Station</vt:lpstr>
      <vt:lpstr>Overview</vt:lpstr>
      <vt:lpstr>Project Scope</vt:lpstr>
      <vt:lpstr>Data Collected: Bigfoot Location</vt:lpstr>
      <vt:lpstr>Forested Areas</vt:lpstr>
      <vt:lpstr>Population Density by County</vt:lpstr>
      <vt:lpstr>Number of Sighting by County</vt:lpstr>
      <vt:lpstr>Unpopulated Areas</vt:lpstr>
      <vt:lpstr>Data Analysis: Bigfoot Location</vt:lpstr>
      <vt:lpstr>Zoomed Skamania County</vt:lpstr>
      <vt:lpstr>Data Collected: Suitable Construction Site</vt:lpstr>
      <vt:lpstr>Land Cover</vt:lpstr>
      <vt:lpstr>Elevation</vt:lpstr>
      <vt:lpstr>Slope</vt:lpstr>
      <vt:lpstr>Data Analysis: Suitable Construction Site</vt:lpstr>
      <vt:lpstr>Results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Plans for Bigfoot Search Outpost</dc:title>
  <dc:creator>Jared</dc:creator>
  <cp:lastModifiedBy>Jared</cp:lastModifiedBy>
  <cp:revision>57</cp:revision>
  <dcterms:created xsi:type="dcterms:W3CDTF">2011-11-28T01:20:19Z</dcterms:created>
  <dcterms:modified xsi:type="dcterms:W3CDTF">2011-12-04T23:31:59Z</dcterms:modified>
</cp:coreProperties>
</file>