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6" r:id="rId6"/>
    <p:sldId id="275" r:id="rId7"/>
    <p:sldId id="276" r:id="rId8"/>
    <p:sldId id="268" r:id="rId9"/>
    <p:sldId id="273" r:id="rId10"/>
    <p:sldId id="274" r:id="rId11"/>
    <p:sldId id="277" r:id="rId12"/>
    <p:sldId id="270" r:id="rId13"/>
    <p:sldId id="271" r:id="rId14"/>
    <p:sldId id="272" r:id="rId15"/>
    <p:sldId id="26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Team Composition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Composition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7"/>
              <c:layout>
                <c:manualLayout>
                  <c:x val="-5.6002775129203042E-2"/>
                  <c:y val="-2.17309950601228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78035297565827E-2"/>
                  <c:y val="-1.62835431244480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4315585615332961E-2"/>
                  <c:y val="-2.74538766874678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Art</c:v>
                </c:pt>
                <c:pt idx="1">
                  <c:v>Design</c:v>
                </c:pt>
                <c:pt idx="2">
                  <c:v>Engineering</c:v>
                </c:pt>
                <c:pt idx="3">
                  <c:v>Animation</c:v>
                </c:pt>
                <c:pt idx="4">
                  <c:v>Production</c:v>
                </c:pt>
                <c:pt idx="5">
                  <c:v>IT</c:v>
                </c:pt>
                <c:pt idx="6">
                  <c:v>Audio</c:v>
                </c:pt>
                <c:pt idx="7">
                  <c:v>Office Manager</c:v>
                </c:pt>
                <c:pt idx="8">
                  <c:v>Writer</c:v>
                </c:pt>
                <c:pt idx="9">
                  <c:v>QA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LFOkOMByM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371264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Experience in</a:t>
            </a:r>
            <a:br>
              <a:rPr lang="en-US" dirty="0" smtClean="0"/>
            </a:br>
            <a:r>
              <a:rPr lang="en-US" dirty="0" smtClean="0"/>
              <a:t>Game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Call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6" y="265676"/>
            <a:ext cx="3651343" cy="41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so many platforms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Controls</a:t>
            </a:r>
          </a:p>
          <a:p>
            <a:r>
              <a:rPr lang="en-US" dirty="0" smtClean="0"/>
              <a:t>Updating engine version</a:t>
            </a:r>
          </a:p>
          <a:p>
            <a:pPr lvl="1"/>
            <a:r>
              <a:rPr lang="en-US" dirty="0" smtClean="0"/>
              <a:t>Need to update to fix bugs/get new features</a:t>
            </a:r>
          </a:p>
          <a:p>
            <a:pPr lvl="1"/>
            <a:r>
              <a:rPr lang="en-US" dirty="0" smtClean="0"/>
              <a:t>Update introduces new bugs</a:t>
            </a:r>
          </a:p>
          <a:p>
            <a:pPr lvl="1"/>
            <a:r>
              <a:rPr lang="en-US" dirty="0" smtClean="0"/>
              <a:t>Can break plugins</a:t>
            </a:r>
          </a:p>
          <a:p>
            <a:r>
              <a:rPr lang="en-US" dirty="0" smtClean="0"/>
              <a:t>Scope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5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VR-Specific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Sickness</a:t>
            </a:r>
          </a:p>
          <a:p>
            <a:r>
              <a:rPr lang="en-US" dirty="0"/>
              <a:t>Awareness</a:t>
            </a:r>
          </a:p>
          <a:p>
            <a:r>
              <a:rPr lang="en-US" dirty="0" smtClean="0"/>
              <a:t>Player can put their head wherever they want</a:t>
            </a:r>
          </a:p>
          <a:p>
            <a:r>
              <a:rPr lang="en-US" dirty="0" smtClean="0"/>
              <a:t>Screen space effects fall apart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Performance (okay, not really specific to VR, but worth a special mention)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the Game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connections</a:t>
            </a:r>
          </a:p>
          <a:p>
            <a:r>
              <a:rPr lang="en-US" dirty="0" smtClean="0"/>
              <a:t>Show your passion by working on side game projects</a:t>
            </a:r>
          </a:p>
          <a:p>
            <a:r>
              <a:rPr lang="en-US" dirty="0" smtClean="0"/>
              <a:t>Get real-world experience with internships</a:t>
            </a:r>
          </a:p>
        </p:txBody>
      </p:sp>
    </p:spTree>
    <p:extLst>
      <p:ext uri="{BB962C8B-B14F-4D97-AF65-F5344CB8AC3E}">
        <p14:creationId xmlns:p14="http://schemas.microsoft.com/office/powerpoint/2010/main" val="183696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 look for:</a:t>
            </a:r>
          </a:p>
          <a:p>
            <a:pPr lvl="1"/>
            <a:r>
              <a:rPr lang="en-US" dirty="0" smtClean="0"/>
              <a:t>General programming skills (data structures, algorithms)</a:t>
            </a:r>
          </a:p>
          <a:p>
            <a:pPr lvl="1"/>
            <a:r>
              <a:rPr lang="en-US" dirty="0" smtClean="0"/>
              <a:t>Ability to write efficient code (understand big-O, cache, memory fragmentation)</a:t>
            </a:r>
          </a:p>
          <a:p>
            <a:pPr lvl="1"/>
            <a:r>
              <a:rPr lang="en-US" dirty="0" smtClean="0"/>
              <a:t>Math skills (vectors, coordinate systems)</a:t>
            </a:r>
          </a:p>
          <a:p>
            <a:pPr lvl="1"/>
            <a:r>
              <a:rPr lang="en-US" dirty="0" smtClean="0"/>
              <a:t>Thought process</a:t>
            </a:r>
          </a:p>
          <a:p>
            <a:pPr lvl="1"/>
            <a:r>
              <a:rPr lang="en-US" dirty="0" smtClean="0"/>
              <a:t>Personality/team fit</a:t>
            </a:r>
          </a:p>
          <a:p>
            <a:pPr lvl="1"/>
            <a:r>
              <a:rPr lang="en-US" dirty="0" smtClean="0"/>
              <a:t>Communication skills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585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Job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your teammates</a:t>
            </a:r>
          </a:p>
          <a:p>
            <a:r>
              <a:rPr lang="en-US" dirty="0" smtClean="0"/>
              <a:t>Know how to research </a:t>
            </a:r>
          </a:p>
          <a:p>
            <a:r>
              <a:rPr lang="en-US" dirty="0" smtClean="0"/>
              <a:t>Know how to debug</a:t>
            </a:r>
          </a:p>
          <a:p>
            <a:r>
              <a:rPr lang="en-US" dirty="0" smtClean="0"/>
              <a:t>Manage your time well</a:t>
            </a:r>
          </a:p>
          <a:p>
            <a:r>
              <a:rPr lang="en-US" dirty="0" smtClean="0"/>
              <a:t>Write maintainable code</a:t>
            </a:r>
            <a:endParaRPr lang="en-US" dirty="0"/>
          </a:p>
          <a:p>
            <a:pPr lvl="1"/>
            <a:r>
              <a:rPr lang="en-US" dirty="0" smtClean="0"/>
              <a:t>But also recognize when it is appropriate to take shortcuts</a:t>
            </a:r>
          </a:p>
        </p:txBody>
      </p:sp>
    </p:spTree>
    <p:extLst>
      <p:ext uri="{BB962C8B-B14F-4D97-AF65-F5344CB8AC3E}">
        <p14:creationId xmlns:p14="http://schemas.microsoft.com/office/powerpoint/2010/main" val="201942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Development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develop games, you must play games all day, right?” </a:t>
            </a:r>
          </a:p>
          <a:p>
            <a:pPr lvl="1"/>
            <a:r>
              <a:rPr lang="en-US" dirty="0" smtClean="0"/>
              <a:t>NO!</a:t>
            </a:r>
          </a:p>
          <a:p>
            <a:r>
              <a:rPr lang="en-US" dirty="0" smtClean="0"/>
              <a:t>“I hear you have to work crazy-long hours?”</a:t>
            </a:r>
          </a:p>
          <a:p>
            <a:pPr lvl="1"/>
            <a:r>
              <a:rPr lang="en-US" dirty="0" smtClean="0"/>
              <a:t>Normal: 8-10 hour days, 5 days</a:t>
            </a:r>
          </a:p>
          <a:p>
            <a:pPr lvl="1"/>
            <a:r>
              <a:rPr lang="en-US" dirty="0" smtClean="0"/>
              <a:t>Crunch: 9-12 hour days, 5-7 days</a:t>
            </a:r>
          </a:p>
          <a:p>
            <a:r>
              <a:rPr lang="en-US" dirty="0" smtClean="0"/>
              <a:t>“How is the salary?”</a:t>
            </a:r>
          </a:p>
          <a:p>
            <a:pPr lvl="1"/>
            <a:r>
              <a:rPr lang="en-US" dirty="0" smtClean="0"/>
              <a:t>On average, less than Google, Amazon, etc.</a:t>
            </a:r>
          </a:p>
          <a:p>
            <a:r>
              <a:rPr lang="en-US" dirty="0" smtClean="0"/>
              <a:t>“Viable as long term career?”</a:t>
            </a:r>
          </a:p>
          <a:p>
            <a:pPr lvl="1"/>
            <a:r>
              <a:rPr lang="en-US" dirty="0" smtClean="0"/>
              <a:t>If you are passionate, yes.  Though it is possible to get burnt out.</a:t>
            </a:r>
          </a:p>
        </p:txBody>
      </p:sp>
    </p:spTree>
    <p:extLst>
      <p:ext uri="{BB962C8B-B14F-4D97-AF65-F5344CB8AC3E}">
        <p14:creationId xmlns:p14="http://schemas.microsoft.com/office/powerpoint/2010/main" val="95646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00" y="1690688"/>
            <a:ext cx="7740999" cy="42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CSS 385 in spring 2013</a:t>
            </a:r>
          </a:p>
          <a:p>
            <a:pPr lvl="1"/>
            <a:r>
              <a:rPr lang="en-US" dirty="0" smtClean="0"/>
              <a:t>Made “Music TD” along with Noel Diep, Michael Letter, and Matt Parker</a:t>
            </a:r>
            <a:endParaRPr lang="en-US" dirty="0"/>
          </a:p>
          <a:p>
            <a:r>
              <a:rPr lang="en-US" dirty="0" smtClean="0"/>
              <a:t>Got an internship at </a:t>
            </a:r>
            <a:r>
              <a:rPr lang="en-US" dirty="0" err="1" smtClean="0"/>
              <a:t>Camouflaj</a:t>
            </a:r>
            <a:r>
              <a:rPr lang="en-US" dirty="0" smtClean="0"/>
              <a:t> in summer 2013 for CSS 497</a:t>
            </a:r>
          </a:p>
          <a:p>
            <a:pPr lvl="1"/>
            <a:r>
              <a:rPr lang="en-US" dirty="0" smtClean="0"/>
              <a:t>Helped develop iOS version of “</a:t>
            </a:r>
            <a:r>
              <a:rPr lang="en-US" dirty="0" err="1" smtClean="0"/>
              <a:t>Republique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Graduated UWB in fall 2013 with BS in CSSE</a:t>
            </a:r>
          </a:p>
          <a:p>
            <a:r>
              <a:rPr lang="en-US" dirty="0" smtClean="0"/>
              <a:t>Began working fulltime at </a:t>
            </a:r>
            <a:r>
              <a:rPr lang="en-US" dirty="0" err="1" smtClean="0"/>
              <a:t>Camouflaj</a:t>
            </a:r>
            <a:r>
              <a:rPr lang="en-US" dirty="0" smtClean="0"/>
              <a:t> in Jan.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Camouflaj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in 2011</a:t>
            </a:r>
          </a:p>
          <a:p>
            <a:r>
              <a:rPr lang="en-US" dirty="0"/>
              <a:t>Product: video </a:t>
            </a:r>
            <a:r>
              <a:rPr lang="en-US" dirty="0" smtClean="0"/>
              <a:t>games</a:t>
            </a:r>
          </a:p>
          <a:p>
            <a:r>
              <a:rPr lang="en-US" dirty="0" smtClean="0"/>
              <a:t>Location: Bellevue</a:t>
            </a:r>
          </a:p>
          <a:p>
            <a:r>
              <a:rPr lang="en-US" dirty="0" smtClean="0"/>
              <a:t>Size: 33</a:t>
            </a:r>
          </a:p>
          <a:p>
            <a:r>
              <a:rPr lang="en-US" dirty="0" smtClean="0"/>
              <a:t>Relatively flat structure</a:t>
            </a:r>
          </a:p>
          <a:p>
            <a:r>
              <a:rPr lang="en-US" dirty="0" smtClean="0"/>
              <a:t>Open space</a:t>
            </a:r>
          </a:p>
          <a:p>
            <a:endParaRPr lang="en-US" dirty="0" smtClean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38745723"/>
              </p:ext>
            </p:extLst>
          </p:nvPr>
        </p:nvGraphicFramePr>
        <p:xfrm>
          <a:off x="4813132" y="1825625"/>
          <a:ext cx="6738425" cy="515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gephardtdaily.com/wp-content/uploads/2015/06/Camoufl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1"/>
            <a:ext cx="3821723" cy="18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Game: </a:t>
            </a:r>
            <a:r>
              <a:rPr lang="en-US" dirty="0" err="1" smtClean="0"/>
              <a:t>Republique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8882129" cy="3364561"/>
          </a:xfrm>
        </p:spPr>
        <p:txBody>
          <a:bodyPr/>
          <a:lstStyle/>
          <a:p>
            <a:r>
              <a:rPr lang="en-US" dirty="0" smtClean="0"/>
              <a:t>Genre: </a:t>
            </a:r>
            <a:r>
              <a:rPr lang="en-US" dirty="0"/>
              <a:t>s</a:t>
            </a:r>
            <a:r>
              <a:rPr lang="en-US" dirty="0" smtClean="0"/>
              <a:t>tealth-based adventure</a:t>
            </a:r>
          </a:p>
          <a:p>
            <a:r>
              <a:rPr lang="en-US" dirty="0" smtClean="0"/>
              <a:t>Platform: iOS, Android, Windows, Mac, PS4</a:t>
            </a:r>
          </a:p>
          <a:p>
            <a:r>
              <a:rPr lang="en-US" dirty="0" smtClean="0"/>
              <a:t>Episodic: all episodes (1-5) available now on all platforms!</a:t>
            </a:r>
          </a:p>
          <a:p>
            <a:r>
              <a:rPr lang="en-US" dirty="0" smtClean="0">
                <a:hlinkClick r:id="rId2"/>
              </a:rPr>
              <a:t>Trailer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8" y="0"/>
            <a:ext cx="3344482" cy="2084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47" y="3394790"/>
            <a:ext cx="5113709" cy="31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on </a:t>
            </a:r>
            <a:r>
              <a:rPr lang="en-US" dirty="0" err="1" smtClean="0"/>
              <a:t>Republique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575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Graphics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haders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rt pipeline support</a:t>
            </a:r>
          </a:p>
          <a:p>
            <a:r>
              <a:rPr lang="en-US" dirty="0" smtClean="0"/>
              <a:t>Gameplay</a:t>
            </a:r>
          </a:p>
          <a:p>
            <a:pPr lvl="1"/>
            <a:r>
              <a:rPr lang="en-US" dirty="0" smtClean="0"/>
              <a:t>Abilities</a:t>
            </a:r>
          </a:p>
          <a:p>
            <a:pPr lvl="1"/>
            <a:r>
              <a:rPr lang="en-US" dirty="0" smtClean="0"/>
              <a:t>One-off “puzzles”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Cinematics</a:t>
            </a:r>
          </a:p>
          <a:p>
            <a:pPr lvl="1"/>
            <a:r>
              <a:rPr lang="en-US" dirty="0" smtClean="0"/>
              <a:t>Batch processes</a:t>
            </a:r>
          </a:p>
          <a:p>
            <a:r>
              <a:rPr lang="en-US" dirty="0" smtClean="0"/>
              <a:t>Miscellaneous </a:t>
            </a:r>
          </a:p>
          <a:p>
            <a:pPr lvl="1"/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Subtitles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3" y="1690688"/>
            <a:ext cx="6671151" cy="35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Game: Unannounced VR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Genre: shooter</a:t>
            </a:r>
          </a:p>
          <a:p>
            <a:r>
              <a:rPr lang="en-US" dirty="0" smtClean="0"/>
              <a:t>Platform: Vive, Oculus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8225"/>
            <a:ext cx="5615189" cy="280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66" y="3368226"/>
            <a:ext cx="5021684" cy="2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on New VR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movement systems (main responsibility)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Avoid motion sickness</a:t>
            </a:r>
          </a:p>
          <a:p>
            <a:r>
              <a:rPr lang="en-US" dirty="0" smtClean="0"/>
              <a:t>Miscellaneous </a:t>
            </a:r>
            <a:r>
              <a:rPr lang="en-US" dirty="0" smtClean="0"/>
              <a:t>other things:</a:t>
            </a:r>
          </a:p>
          <a:p>
            <a:pPr lvl="1"/>
            <a:r>
              <a:rPr lang="en-US" dirty="0" err="1" smtClean="0"/>
              <a:t>Shaders</a:t>
            </a:r>
            <a:endParaRPr lang="en-US" dirty="0" smtClean="0"/>
          </a:p>
          <a:p>
            <a:pPr lvl="1"/>
            <a:r>
              <a:rPr lang="en-US" dirty="0" smtClean="0"/>
              <a:t>Art support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 (game engine)</a:t>
            </a:r>
          </a:p>
          <a:p>
            <a:r>
              <a:rPr lang="en-US" dirty="0" smtClean="0"/>
              <a:t>Visual Studio (IDE)</a:t>
            </a:r>
          </a:p>
          <a:p>
            <a:r>
              <a:rPr lang="en-US" dirty="0" smtClean="0"/>
              <a:t>Perforce (source control)</a:t>
            </a:r>
          </a:p>
          <a:p>
            <a:r>
              <a:rPr lang="en-US" dirty="0" smtClean="0"/>
              <a:t>Beyond Compare (diff/merge tool)</a:t>
            </a:r>
          </a:p>
          <a:p>
            <a:r>
              <a:rPr lang="en-US" dirty="0" smtClean="0"/>
              <a:t>Jira (bug database)</a:t>
            </a:r>
          </a:p>
          <a:p>
            <a:r>
              <a:rPr lang="en-US" dirty="0" smtClean="0"/>
              <a:t>Slack (communication)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(daily standups, 2 week sprints, 2 month milestones)</a:t>
            </a:r>
          </a:p>
          <a:p>
            <a:r>
              <a:rPr lang="en-US" dirty="0" smtClean="0"/>
              <a:t>Determine tasks</a:t>
            </a:r>
          </a:p>
          <a:p>
            <a:pPr lvl="1"/>
            <a:r>
              <a:rPr lang="en-US" dirty="0" smtClean="0"/>
              <a:t>Usually driven by design &amp; art</a:t>
            </a:r>
            <a:endParaRPr lang="en-US" dirty="0"/>
          </a:p>
          <a:p>
            <a:pPr lvl="1"/>
            <a:r>
              <a:rPr lang="en-US" dirty="0" smtClean="0"/>
              <a:t>Engineering makes tasks based on these</a:t>
            </a:r>
          </a:p>
          <a:p>
            <a:r>
              <a:rPr lang="en-US" dirty="0" smtClean="0"/>
              <a:t>Time estimates</a:t>
            </a:r>
          </a:p>
          <a:p>
            <a:r>
              <a:rPr lang="en-US" dirty="0" smtClean="0"/>
              <a:t>Triage</a:t>
            </a:r>
          </a:p>
        </p:txBody>
      </p:sp>
    </p:spTree>
    <p:extLst>
      <p:ext uri="{BB962C8B-B14F-4D97-AF65-F5344CB8AC3E}">
        <p14:creationId xmlns:p14="http://schemas.microsoft.com/office/powerpoint/2010/main" val="6112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1087</TotalTime>
  <Words>506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My Experience in Game Development</vt:lpstr>
      <vt:lpstr>About Me</vt:lpstr>
      <vt:lpstr>About Camouflaj</vt:lpstr>
      <vt:lpstr>First Game: Republique</vt:lpstr>
      <vt:lpstr>My Role on Republique:</vt:lpstr>
      <vt:lpstr>Next Game: Unannounced VR Project</vt:lpstr>
      <vt:lpstr>My Role on New VR Project:</vt:lpstr>
      <vt:lpstr>Tools We Use</vt:lpstr>
      <vt:lpstr>Development Process</vt:lpstr>
      <vt:lpstr>Challenges</vt:lpstr>
      <vt:lpstr>VR-Specific Challenges</vt:lpstr>
      <vt:lpstr>Getting in the Game Industry</vt:lpstr>
      <vt:lpstr>Interviews</vt:lpstr>
      <vt:lpstr>On the Job Survival</vt:lpstr>
      <vt:lpstr>Game Development FAQs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Camouflaj Dev Intern</dc:title>
  <dc:creator>Kevin Call</dc:creator>
  <cp:lastModifiedBy>Kevin Call</cp:lastModifiedBy>
  <cp:revision>74</cp:revision>
  <dcterms:created xsi:type="dcterms:W3CDTF">2013-12-01T22:16:43Z</dcterms:created>
  <dcterms:modified xsi:type="dcterms:W3CDTF">2017-05-23T09:09:30Z</dcterms:modified>
</cp:coreProperties>
</file>