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69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2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83A89-8AFA-461E-AA4B-83FEC4587804}" type="datetimeFigureOut">
              <a:rPr lang="en-US" smtClean="0"/>
              <a:t>3/13/2011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B976A-9B30-4C77-8FA5-4CFC1152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FA20-D503-467A-BAEE-EE909872E10F}" type="datetimeFigureOut">
              <a:rPr lang="en-US" smtClean="0"/>
              <a:t>3/13/2011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D986-64C2-4EE1-AF58-A634E4F9B9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FA20-D503-467A-BAEE-EE909872E10F}" type="datetimeFigureOut">
              <a:rPr lang="en-US" smtClean="0"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D986-64C2-4EE1-AF58-A634E4F9B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FA20-D503-467A-BAEE-EE909872E10F}" type="datetimeFigureOut">
              <a:rPr lang="en-US" smtClean="0"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D986-64C2-4EE1-AF58-A634E4F9B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FA20-D503-467A-BAEE-EE909872E10F}" type="datetimeFigureOut">
              <a:rPr lang="en-US" smtClean="0"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D986-64C2-4EE1-AF58-A634E4F9B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FA20-D503-467A-BAEE-EE909872E10F}" type="datetimeFigureOut">
              <a:rPr lang="en-US" smtClean="0"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D986-64C2-4EE1-AF58-A634E4F9B9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FA20-D503-467A-BAEE-EE909872E10F}" type="datetimeFigureOut">
              <a:rPr lang="en-US" smtClean="0"/>
              <a:t>3/13/2011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D986-64C2-4EE1-AF58-A634E4F9B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FA20-D503-467A-BAEE-EE909872E10F}" type="datetimeFigureOut">
              <a:rPr lang="en-US" smtClean="0"/>
              <a:t>3/13/2011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D986-64C2-4EE1-AF58-A634E4F9B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FA20-D503-467A-BAEE-EE909872E10F}" type="datetimeFigureOut">
              <a:rPr lang="en-US" smtClean="0"/>
              <a:t>3/13/2011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D986-64C2-4EE1-AF58-A634E4F9B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FA20-D503-467A-BAEE-EE909872E10F}" type="datetimeFigureOut">
              <a:rPr lang="en-US" smtClean="0"/>
              <a:t>3/13/2011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D986-64C2-4EE1-AF58-A634E4F9B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FA20-D503-467A-BAEE-EE909872E10F}" type="datetimeFigureOut">
              <a:rPr lang="en-US" smtClean="0"/>
              <a:t>3/13/2011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D986-64C2-4EE1-AF58-A634E4F9B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FA20-D503-467A-BAEE-EE909872E10F}" type="datetimeFigureOut">
              <a:rPr lang="en-US" smtClean="0"/>
              <a:t>3/13/2011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B5D986-64C2-4EE1-AF58-A634E4F9B9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4BFA20-D503-467A-BAEE-EE909872E10F}" type="datetimeFigureOut">
              <a:rPr lang="en-US" smtClean="0"/>
              <a:t>3/13/2011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5D986-64C2-4EE1-AF58-A634E4F9B9E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Rendering Wet Looking Objects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</a:t>
            </a:r>
            <a:r>
              <a:rPr lang="en-US" dirty="0" err="1" smtClean="0"/>
              <a:t>Hoaglan</a:t>
            </a:r>
            <a:r>
              <a:rPr lang="en-US" dirty="0" smtClean="0"/>
              <a:t> and Tim Clapp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Height Mapped 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i7\Desktop\closeUpSpher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75287" cy="41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9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</a:t>
            </a:r>
            <a:r>
              <a:rPr lang="en-US" i="1" dirty="0" smtClean="0"/>
              <a:t>dry </a:t>
            </a:r>
            <a:r>
              <a:rPr lang="en-US" dirty="0" smtClean="0"/>
              <a:t>object, render the object to appear </a:t>
            </a:r>
            <a:r>
              <a:rPr lang="en-US" i="1" dirty="0" smtClean="0"/>
              <a:t>wet</a:t>
            </a:r>
            <a:r>
              <a:rPr lang="en-US" dirty="0" smtClean="0"/>
              <a:t>.</a:t>
            </a:r>
          </a:p>
          <a:p>
            <a:endParaRPr lang="en-US" i="1" dirty="0"/>
          </a:p>
          <a:p>
            <a:r>
              <a:rPr lang="en-US" dirty="0" smtClean="0"/>
              <a:t>Requires modeling </a:t>
            </a:r>
            <a:r>
              <a:rPr lang="en-US" dirty="0"/>
              <a:t>of 3 </a:t>
            </a:r>
            <a:r>
              <a:rPr lang="en-US" dirty="0" smtClean="0"/>
              <a:t>layers</a:t>
            </a:r>
            <a:r>
              <a:rPr lang="en-US" dirty="0"/>
              <a:t>: Air, Liquid, </a:t>
            </a:r>
            <a:r>
              <a:rPr lang="en-US" dirty="0" smtClean="0"/>
              <a:t>Material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Used Snell’s Law and Fresnel’s Equations to compute reflectivity, transparency, and refraction direction based on each layer’s index of refraction</a:t>
            </a:r>
            <a:endParaRPr lang="en-US" dirty="0" smtClean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2295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Proposed Solutions:</a:t>
            </a:r>
          </a:p>
          <a:p>
            <a:pPr lvl="1"/>
            <a:r>
              <a:rPr lang="en-US" dirty="0"/>
              <a:t>Model layers thru existing framework geometries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Simulate layers computationally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2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Layers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49" y="1935163"/>
            <a:ext cx="6550901" cy="4389437"/>
          </a:xfrm>
        </p:spPr>
      </p:pic>
    </p:spTree>
    <p:extLst>
      <p:ext uri="{BB962C8B-B14F-4D97-AF65-F5344CB8AC3E}">
        <p14:creationId xmlns:p14="http://schemas.microsoft.com/office/powerpoint/2010/main" val="9692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2" y="2629484"/>
            <a:ext cx="8059275" cy="3000794"/>
          </a:xfrm>
        </p:spPr>
      </p:pic>
    </p:spTree>
    <p:extLst>
      <p:ext uri="{BB962C8B-B14F-4D97-AF65-F5344CB8AC3E}">
        <p14:creationId xmlns:p14="http://schemas.microsoft.com/office/powerpoint/2010/main" val="42737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Height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i7\Desktop\liquid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934200" cy="450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Straight Arrow Connector 99"/>
          <p:cNvCxnSpPr/>
          <p:nvPr/>
        </p:nvCxnSpPr>
        <p:spPr>
          <a:xfrm flipV="1">
            <a:off x="6172200" y="3429000"/>
            <a:ext cx="0" cy="1905000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172200" y="36677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 – Based on pixel color 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from liquid map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09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i7\Desktop\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8" y="2622379"/>
            <a:ext cx="3919604" cy="29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7\Desktop\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2379"/>
            <a:ext cx="3919602" cy="29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288" y="5801267"/>
            <a:ext cx="94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29933" y="5801267"/>
            <a:ext cx="411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Layer Model With Constant Liquid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with Constant Liquid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i7\Desktop\r1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6293" y="5890961"/>
            <a:ext cx="210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Ray Tracer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890961"/>
            <a:ext cx="404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Layer Model with Constant Liquid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Liquid Height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i7\Desktop\r3z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981200"/>
            <a:ext cx="5657850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5715000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Darkening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70917" y="4876800"/>
            <a:ext cx="609600" cy="838200"/>
          </a:xfrm>
          <a:prstGeom prst="straightConnector1">
            <a:avLst/>
          </a:prstGeom>
          <a:ln w="857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1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608</TotalTime>
  <Words>119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Rendering Wet Looking Objects</vt:lpstr>
      <vt:lpstr>Problem Statement</vt:lpstr>
      <vt:lpstr>Implementation(s)</vt:lpstr>
      <vt:lpstr>Geometric Layers</vt:lpstr>
      <vt:lpstr>Results</vt:lpstr>
      <vt:lpstr>Liquid Height Map</vt:lpstr>
      <vt:lpstr>Results</vt:lpstr>
      <vt:lpstr>Results with Constant Liquid Height</vt:lpstr>
      <vt:lpstr>With Liquid Height Map</vt:lpstr>
      <vt:lpstr>Liquid Height Mapped Sphere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Rendering Wet Looking Objects</dc:title>
  <dc:creator>i7</dc:creator>
  <cp:lastModifiedBy>i7</cp:lastModifiedBy>
  <cp:revision>72</cp:revision>
  <dcterms:created xsi:type="dcterms:W3CDTF">2011-02-22T02:55:30Z</dcterms:created>
  <dcterms:modified xsi:type="dcterms:W3CDTF">2011-03-14T06:16:51Z</dcterms:modified>
</cp:coreProperties>
</file>