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6" r:id="rId4"/>
    <p:sldId id="283" r:id="rId5"/>
    <p:sldId id="285" r:id="rId6"/>
    <p:sldId id="286" r:id="rId7"/>
    <p:sldId id="287" r:id="rId8"/>
    <p:sldId id="284" r:id="rId9"/>
    <p:sldId id="289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2" autoAdjust="0"/>
    <p:restoredTop sz="94660"/>
  </p:normalViewPr>
  <p:slideViewPr>
    <p:cSldViewPr>
      <p:cViewPr>
        <p:scale>
          <a:sx n="76" d="100"/>
          <a:sy n="76" d="100"/>
        </p:scale>
        <p:origin x="-19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Rendering </a:t>
            </a:r>
            <a:r>
              <a:rPr lang="en-US" dirty="0" smtClean="0"/>
              <a:t>Fog</a:t>
            </a:r>
            <a:br>
              <a:rPr lang="en-US" dirty="0" smtClean="0"/>
            </a:br>
            <a:r>
              <a:rPr lang="en-US" dirty="0" smtClean="0"/>
              <a:t>Final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CSS 522 Topics in Rendering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14,2011</a:t>
            </a:r>
            <a:endParaRPr lang="en-US" dirty="0" smtClean="0"/>
          </a:p>
          <a:p>
            <a:r>
              <a:rPr lang="en-US" dirty="0" smtClean="0"/>
              <a:t>Scott and Lew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6119336"/>
            <a:ext cx="4343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/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of Fog</a:t>
            </a:r>
          </a:p>
          <a:p>
            <a:r>
              <a:rPr lang="en-US" dirty="0" smtClean="0"/>
              <a:t>Challenges Rendering it</a:t>
            </a:r>
            <a:endParaRPr lang="en-US" dirty="0" smtClean="0"/>
          </a:p>
          <a:p>
            <a:r>
              <a:rPr lang="en-US" dirty="0" smtClean="0"/>
              <a:t>Our Implementation </a:t>
            </a:r>
          </a:p>
          <a:p>
            <a:r>
              <a:rPr lang="en-US" dirty="0" smtClean="0"/>
              <a:t>Results </a:t>
            </a:r>
          </a:p>
          <a:p>
            <a:r>
              <a:rPr lang="en-US" dirty="0" smtClean="0"/>
              <a:t>Limitations and Future 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Visible clouds and fog are created by millions and millions of water droplets refracting and reflecting light</a:t>
            </a:r>
          </a:p>
          <a:p>
            <a:endParaRPr lang="en-US" sz="2200" dirty="0" smtClean="0"/>
          </a:p>
          <a:p>
            <a:r>
              <a:rPr lang="en-US" sz="2200" dirty="0" smtClean="0"/>
              <a:t>This is impractical to model – it might provide a more realistic rendering but comes at the expense of an impossibly huge amount of geometry to render.</a:t>
            </a:r>
          </a:p>
          <a:p>
            <a:endParaRPr lang="en-US" sz="2200" dirty="0" smtClean="0"/>
          </a:p>
          <a:p>
            <a:r>
              <a:rPr lang="en-US" sz="2200" dirty="0" smtClean="0"/>
              <a:t>It also doesn’t make sense to define the size &amp; position of each water droplet in a scene</a:t>
            </a:r>
          </a:p>
          <a:p>
            <a:endParaRPr lang="en-US" sz="2200" dirty="0" smtClean="0"/>
          </a:p>
          <a:p>
            <a:r>
              <a:rPr lang="en-US" sz="2200" dirty="0" smtClean="0"/>
              <a:t>The visually interesting aspects of fog come from the aggregation of these particles, rather than the particles themselves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Challenges with Physics-Based Model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799" y="3048000"/>
            <a:ext cx="7848601" cy="3025640"/>
            <a:chOff x="3398652" y="1191475"/>
            <a:chExt cx="3305362" cy="2345807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5411891" y="1756280"/>
                  <a:ext cx="1292123" cy="102239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891" y="1756280"/>
                  <a:ext cx="1292123" cy="1022390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rapezoid 5"/>
            <p:cNvSpPr/>
            <p:nvPr/>
          </p:nvSpPr>
          <p:spPr>
            <a:xfrm>
              <a:off x="3398652" y="1756280"/>
              <a:ext cx="3226302" cy="1781002"/>
            </a:xfrm>
            <a:prstGeom prst="trapezoid">
              <a:avLst>
                <a:gd name="adj" fmla="val 563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17154" y="1191475"/>
              <a:ext cx="1088567" cy="5374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Multiple Fog Slices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Oval 38"/>
          <p:cNvSpPr>
            <a:spLocks noChangeAspect="1"/>
          </p:cNvSpPr>
          <p:nvPr/>
        </p:nvSpPr>
        <p:spPr>
          <a:xfrm>
            <a:off x="3145543" y="3883931"/>
            <a:ext cx="1738909" cy="1736003"/>
          </a:xfrm>
          <a:prstGeom prst="ellipse">
            <a:avLst/>
          </a:prstGeom>
          <a:solidFill>
            <a:srgbClr val="00B050"/>
          </a:solidFill>
          <a:ln w="3175" cap="sq">
            <a:noFill/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r="5400000" sy="-100000" algn="bl" rotWithShape="0"/>
          </a:effectLst>
          <a:scene3d>
            <a:camera prst="isometricOffAxis2Top">
              <a:rot lat="21594000" lon="19200000" rev="19200000"/>
            </a:camera>
            <a:lightRig rig="twoPt" dir="t"/>
          </a:scene3d>
          <a:sp3d z="374650" prstMaterial="dkEdge">
            <a:bevelT w="800100" h="736600"/>
            <a:bevelB w="800100" h="736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Composite the slices and include interactions with other geometry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Implementation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663413" y="4028527"/>
            <a:ext cx="3087504" cy="1783869"/>
            <a:chOff x="1446396" y="4028527"/>
            <a:chExt cx="3087504" cy="1783869"/>
          </a:xfrm>
        </p:grpSpPr>
        <p:grpSp>
          <p:nvGrpSpPr>
            <p:cNvPr id="8" name="Group 7"/>
            <p:cNvGrpSpPr/>
            <p:nvPr/>
          </p:nvGrpSpPr>
          <p:grpSpPr>
            <a:xfrm>
              <a:off x="1676400" y="4191000"/>
              <a:ext cx="2857500" cy="1621396"/>
              <a:chOff x="3712100" y="4039646"/>
              <a:chExt cx="2857500" cy="162139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712100" y="4039646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257800" y="4488422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724400" y="4648200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446396" y="4028527"/>
              <a:ext cx="2857500" cy="1621396"/>
              <a:chOff x="1898337" y="4201137"/>
              <a:chExt cx="2857500" cy="162139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898337" y="4201137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62200" y="4623457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45667" y="4615644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178700" y="5239966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562100" y="4114800"/>
              <a:ext cx="2857500" cy="1621396"/>
              <a:chOff x="4112367" y="3901201"/>
              <a:chExt cx="2857500" cy="162139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112367" y="3901201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15182" y="4544166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204572" y="4155788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Oval 22"/>
          <p:cNvSpPr>
            <a:spLocks noChangeAspect="1"/>
          </p:cNvSpPr>
          <p:nvPr/>
        </p:nvSpPr>
        <p:spPr>
          <a:xfrm>
            <a:off x="4585691" y="3889763"/>
            <a:ext cx="1738909" cy="173600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sq">
            <a:noFill/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r="5400000" sy="-100000" algn="bl" rotWithShape="0"/>
          </a:effectLst>
          <a:scene3d>
            <a:camera prst="isometricOffAxis2Top">
              <a:rot lat="21594000" lon="19200000" rev="19200000"/>
            </a:camera>
            <a:lightRig rig="twoPt" dir="t"/>
          </a:scene3d>
          <a:sp3d z="374650" prstMaterial="dkEdge">
            <a:bevelT w="800100" h="736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006313" y="4267200"/>
            <a:ext cx="3087504" cy="1783869"/>
            <a:chOff x="1446396" y="4028527"/>
            <a:chExt cx="3087504" cy="1783869"/>
          </a:xfrm>
        </p:grpSpPr>
        <p:grpSp>
          <p:nvGrpSpPr>
            <p:cNvPr id="26" name="Group 25"/>
            <p:cNvGrpSpPr/>
            <p:nvPr/>
          </p:nvGrpSpPr>
          <p:grpSpPr>
            <a:xfrm>
              <a:off x="1676400" y="4191000"/>
              <a:ext cx="2857500" cy="1621396"/>
              <a:chOff x="3712100" y="4039646"/>
              <a:chExt cx="2857500" cy="1621396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712100" y="4039646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257800" y="4488422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724400" y="4648200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446396" y="4028527"/>
              <a:ext cx="2857500" cy="1621396"/>
              <a:chOff x="1898337" y="4201137"/>
              <a:chExt cx="2857500" cy="162139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98337" y="4201137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362200" y="4623457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845667" y="4615644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178700" y="5239966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562100" y="4114800"/>
              <a:ext cx="2857500" cy="1621396"/>
              <a:chOff x="4112367" y="3901201"/>
              <a:chExt cx="2857500" cy="162139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112367" y="3901201"/>
                <a:ext cx="2857500" cy="1621396"/>
              </a:xfrm>
              <a:prstGeom prst="rect">
                <a:avLst/>
              </a:prstGeom>
              <a:solidFill>
                <a:schemeClr val="tx1">
                  <a:alpha val="0"/>
                </a:schemeClr>
              </a:solidFill>
              <a:scene3d>
                <a:camera prst="isometricOffAxis2Right">
                  <a:rot lat="600000" lon="19800000" rev="0"/>
                </a:camera>
                <a:lightRig rig="threePt" dir="t"/>
              </a:scene3d>
              <a:sp3d extrusionH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115182" y="4544166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204572" y="4155788"/>
                <a:ext cx="533400" cy="3883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431800">
                  <a:schemeClr val="bg1">
                    <a:alpha val="40000"/>
                  </a:schemeClr>
                </a:glow>
                <a:softEdge rad="177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252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 descr="C:\Documents and Settings\qe243c\Desktop\MP1\Images\NoF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6637867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2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qe243c\Desktop\MP1\Images\WithF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424985" cy="5867400"/>
          </a:xfrm>
          <a:prstGeom prst="rect">
            <a:avLst/>
          </a:prstGeom>
          <a:noFill/>
        </p:spPr>
      </p:pic>
      <p:sp>
        <p:nvSpPr>
          <p:cNvPr id="42" name="Title 40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2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0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4" name="Picture 2" descr="C:\Documents and Settings\qe243c\Desktop\MP1\Images\FogSphe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086600" cy="5397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2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4.thewallpapers.org/wallpapers/21/2197/thumb/600_fog-in-mountai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4572000" cy="3429000"/>
          </a:xfrm>
          <a:prstGeom prst="rect">
            <a:avLst/>
          </a:prstGeom>
          <a:noFill/>
        </p:spPr>
      </p:pic>
      <p:pic>
        <p:nvPicPr>
          <p:cNvPr id="1028" name="Picture 4" descr="http://static.photo.net/attachments/bboard/00D/00DUom-255786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200400"/>
            <a:ext cx="5051136" cy="3333750"/>
          </a:xfrm>
          <a:prstGeom prst="rect">
            <a:avLst/>
          </a:prstGeom>
          <a:noFill/>
        </p:spPr>
      </p:pic>
      <p:sp>
        <p:nvSpPr>
          <p:cNvPr id="4" name="Title 40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Results (</a:t>
            </a:r>
            <a:r>
              <a:rPr lang="en-US" dirty="0" err="1" smtClean="0"/>
              <a:t>haha</a:t>
            </a:r>
            <a:r>
              <a:rPr lang="en-US" dirty="0" smtClean="0"/>
              <a:t> just kidding)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more time, create our own Fog </a:t>
            </a:r>
            <a:r>
              <a:rPr lang="en-US" dirty="0" err="1" smtClean="0"/>
              <a:t>Shader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Enhance the boundary of our fog slices. Current implementation shows obvious transition from fog to no fog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Implement </a:t>
            </a:r>
            <a:r>
              <a:rPr lang="en-US" dirty="0" smtClean="0"/>
              <a:t>mode to switch between </a:t>
            </a:r>
            <a:r>
              <a:rPr lang="en-US" dirty="0" err="1" smtClean="0"/>
              <a:t>Perlin</a:t>
            </a:r>
            <a:r>
              <a:rPr lang="en-US" dirty="0" smtClean="0"/>
              <a:t> and Exponential methods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User Interface for Fog Density </a:t>
            </a:r>
          </a:p>
          <a:p>
            <a:pPr lvl="1"/>
            <a:r>
              <a:rPr lang="en-US" dirty="0" smtClean="0"/>
              <a:t>Current Implementation uses number of slices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and Future Work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192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Rendering Fog Final Demo</vt:lpstr>
      <vt:lpstr>Overview:</vt:lpstr>
      <vt:lpstr>Challenges with Physics-Based Model</vt:lpstr>
      <vt:lpstr>Conceptual Implementation</vt:lpstr>
      <vt:lpstr>Results</vt:lpstr>
      <vt:lpstr>Results</vt:lpstr>
      <vt:lpstr>Results</vt:lpstr>
      <vt:lpstr>Results (haha just kidding)</vt:lpstr>
      <vt:lpstr>Limitation and Future Work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Rendering Heterogeneous Fog</dc:title>
  <dc:creator>Gimp</dc:creator>
  <cp:lastModifiedBy>Kostiew, Lewis B</cp:lastModifiedBy>
  <cp:revision>50</cp:revision>
  <dcterms:created xsi:type="dcterms:W3CDTF">2006-08-16T00:00:00Z</dcterms:created>
  <dcterms:modified xsi:type="dcterms:W3CDTF">2011-03-13T22:52:52Z</dcterms:modified>
</cp:coreProperties>
</file>