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C85-49A5-45B4-90C8-8D27C7FDBCDC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E09B-269C-4C07-BA17-BB232C2713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C85-49A5-45B4-90C8-8D27C7FDBCDC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E09B-269C-4C07-BA17-BB232C271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C85-49A5-45B4-90C8-8D27C7FDBCDC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E09B-269C-4C07-BA17-BB232C271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C85-49A5-45B4-90C8-8D27C7FDBCDC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E09B-269C-4C07-BA17-BB232C271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C85-49A5-45B4-90C8-8D27C7FDBCDC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E09B-269C-4C07-BA17-BB232C2713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C85-49A5-45B4-90C8-8D27C7FDBCDC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E09B-269C-4C07-BA17-BB232C271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C85-49A5-45B4-90C8-8D27C7FDBCDC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E09B-269C-4C07-BA17-BB232C271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C85-49A5-45B4-90C8-8D27C7FDBCDC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E09B-269C-4C07-BA17-BB232C271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C85-49A5-45B4-90C8-8D27C7FDBCDC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E09B-269C-4C07-BA17-BB232C271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C85-49A5-45B4-90C8-8D27C7FDBCDC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E09B-269C-4C07-BA17-BB232C2713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1C85-49A5-45B4-90C8-8D27C7FDBCDC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BBE09B-269C-4C07-BA17-BB232C2713B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A31C85-49A5-45B4-90C8-8D27C7FDBCDC}" type="datetimeFigureOut">
              <a:rPr lang="en-US" smtClean="0"/>
              <a:t>3/14/2011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BBE09B-269C-4C07-BA17-BB232C2713B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TrioScopic</a:t>
            </a:r>
            <a:r>
              <a:rPr lang="en-US" dirty="0" smtClean="0"/>
              <a:t> 3D Images </a:t>
            </a:r>
            <a:br>
              <a:rPr lang="en-US" dirty="0" smtClean="0"/>
            </a:br>
            <a:r>
              <a:rPr lang="en-US" dirty="0" smtClean="0"/>
              <a:t>Depth of Field </a:t>
            </a:r>
            <a:br>
              <a:rPr lang="en-US" dirty="0" smtClean="0"/>
            </a:br>
            <a:r>
              <a:rPr lang="en-US" dirty="0" smtClean="0"/>
              <a:t>Mesh Import from Blender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TrioScopic</a:t>
            </a:r>
            <a:r>
              <a:rPr lang="en-US" dirty="0" smtClean="0"/>
              <a:t> 3D Video Demo</a:t>
            </a:r>
            <a:endParaRPr lang="en-US" dirty="0"/>
          </a:p>
        </p:txBody>
      </p:sp>
      <p:pic>
        <p:nvPicPr>
          <p:cNvPr id="5" name="3dDem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2000250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of Field Video Demo</a:t>
            </a:r>
            <a:endParaRPr lang="en-US" dirty="0"/>
          </a:p>
        </p:txBody>
      </p:sp>
      <p:pic>
        <p:nvPicPr>
          <p:cNvPr id="5" name="dof_Movi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905000"/>
            <a:ext cx="6581104" cy="493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Import from Blender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for f in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mesh.faces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file.write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("&lt;triangle&gt;\n")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file.write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("&lt;material&gt; 1 &lt;/material&gt;\n")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counter = 0;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for v in f: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file.write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("&lt;vertices&gt;")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file.write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('%.6f %.6f %.6f ' % tuple(v.co))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file.write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("&lt;/vertices&gt;\n")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if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mesh.faceUV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file.write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("&lt;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uv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&gt;")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file.write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('%.6f %.6f ' % tuple(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f.uv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[counter]))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file.write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("&lt;/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uv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&gt;\n")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	counter += 1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else :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file.write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("&lt;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uv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 0 0 &lt;/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uv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&gt;\n")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file.write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('&lt;/triangle&gt;\n')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FinalMonk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5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22</Words>
  <Application>Microsoft Office PowerPoint</Application>
  <PresentationFormat>On-screen Show (4:3)</PresentationFormat>
  <Paragraphs>22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TrioScopic 3D Images  Depth of Field  Mesh Import from Blender</vt:lpstr>
      <vt:lpstr>TrioScopic 3D Video Demo</vt:lpstr>
      <vt:lpstr>Depth of Field Video Demo</vt:lpstr>
      <vt:lpstr>Mesh Import from Blender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TrioScopic 3D Images  Depth of Field  Mesh Import from Blender</dc:title>
  <dc:creator>Daniel Girodat</dc:creator>
  <cp:lastModifiedBy>Daniel Girodat</cp:lastModifiedBy>
  <cp:revision>4</cp:revision>
  <dcterms:created xsi:type="dcterms:W3CDTF">2011-03-15T00:22:02Z</dcterms:created>
  <dcterms:modified xsi:type="dcterms:W3CDTF">2011-03-15T03:51:19Z</dcterms:modified>
</cp:coreProperties>
</file>