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1893F6-4217-49E4-8AF2-102DFD23A2CE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ABE6E7D-D2DE-40BB-AA36-809E059FC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Rendering Motion Blur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Thuan Pham &amp; Phong Nguyen</a:t>
            </a:r>
          </a:p>
          <a:p>
            <a:r>
              <a:rPr lang="en-US" dirty="0" smtClean="0"/>
              <a:t>CSS552, Winter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ray tracers, add motion blur to objects in a 3D scene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Geometries has motion attributes</a:t>
            </a:r>
          </a:p>
          <a:p>
            <a:pPr lvl="1"/>
            <a:r>
              <a:rPr lang="en-US" dirty="0" smtClean="0"/>
              <a:t>motion direction vector</a:t>
            </a:r>
          </a:p>
          <a:p>
            <a:pPr lvl="1"/>
            <a:r>
              <a:rPr lang="en-US" dirty="0" smtClean="0"/>
              <a:t>motion time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/>
              <a:t>&lt;sphere&gt;</a:t>
            </a:r>
          </a:p>
          <a:p>
            <a:pPr>
              <a:buNone/>
            </a:pPr>
            <a:r>
              <a:rPr lang="en-US" sz="1800" dirty="0" smtClean="0"/>
              <a:t>    &lt;center&gt; -2 1.5 0.5 &lt;/center&gt;</a:t>
            </a:r>
          </a:p>
          <a:p>
            <a:pPr>
              <a:buNone/>
            </a:pPr>
            <a:r>
              <a:rPr lang="en-US" sz="1800" dirty="0" smtClean="0"/>
              <a:t>    &lt;radius&gt; 0.4 &lt;/radius&gt;</a:t>
            </a:r>
          </a:p>
          <a:p>
            <a:pPr>
              <a:buNone/>
            </a:pPr>
            <a:r>
              <a:rPr lang="en-US" sz="1800" dirty="0" smtClean="0"/>
              <a:t>    &lt;material&gt; 2 &lt;/material&gt;</a:t>
            </a:r>
          </a:p>
          <a:p>
            <a:pPr>
              <a:buNone/>
            </a:pPr>
            <a:r>
              <a:rPr lang="fr-FR" sz="1800" dirty="0" smtClean="0"/>
              <a:t>    &lt;</a:t>
            </a:r>
            <a:r>
              <a:rPr lang="fr-FR" sz="1800" dirty="0" err="1" smtClean="0"/>
              <a:t>motiondirection</a:t>
            </a:r>
            <a:r>
              <a:rPr lang="fr-FR" sz="1800" dirty="0" smtClean="0"/>
              <a:t>&gt; 3 -1 0 &lt;/</a:t>
            </a:r>
            <a:r>
              <a:rPr lang="fr-FR" sz="1800" dirty="0" err="1" smtClean="0"/>
              <a:t>motiondirection</a:t>
            </a:r>
            <a:r>
              <a:rPr lang="fr-FR" sz="1800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    &lt;</a:t>
            </a:r>
            <a:r>
              <a:rPr lang="en-US" sz="1800" dirty="0" err="1" smtClean="0"/>
              <a:t>motiontime</a:t>
            </a:r>
            <a:r>
              <a:rPr lang="en-US" sz="1800" dirty="0" smtClean="0"/>
              <a:t>&gt; 20 &lt;/</a:t>
            </a:r>
            <a:r>
              <a:rPr lang="en-US" sz="1800" dirty="0" err="1" smtClean="0"/>
              <a:t>motiontime</a:t>
            </a:r>
            <a:r>
              <a:rPr lang="en-US" sz="1800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&lt;/sphere&gt;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pixel, check to see if pixel is in the ‘motion blur’ area of each moving </a:t>
            </a:r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At regular intervals along motion vector length, create the geometry</a:t>
            </a:r>
            <a:endParaRPr lang="en-US" dirty="0" smtClean="0"/>
          </a:p>
          <a:p>
            <a:pPr lvl="1"/>
            <a:r>
              <a:rPr lang="en-US" dirty="0" smtClean="0"/>
              <a:t>Check to see if the Ray intersects with the area of motion blur</a:t>
            </a:r>
          </a:p>
          <a:p>
            <a:pPr lvl="2"/>
            <a:r>
              <a:rPr lang="en-US" dirty="0" smtClean="0"/>
              <a:t>If intersects, shade </a:t>
            </a:r>
            <a:r>
              <a:rPr lang="en-US" dirty="0" smtClean="0"/>
              <a:t>pixel by combining geometry color and background color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Increased in number of samples created (</a:t>
            </a:r>
            <a:r>
              <a:rPr lang="en-US" dirty="0" err="1" smtClean="0"/>
              <a:t>motiontime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Less </a:t>
            </a:r>
            <a:r>
              <a:rPr lang="en-US" dirty="0" err="1" smtClean="0"/>
              <a:t>strobing</a:t>
            </a:r>
            <a:endParaRPr lang="en-US" dirty="0" smtClean="0"/>
          </a:p>
          <a:p>
            <a:pPr lvl="1"/>
            <a:r>
              <a:rPr lang="en-US" dirty="0" smtClean="0"/>
              <a:t>More smooth</a:t>
            </a:r>
          </a:p>
          <a:p>
            <a:r>
              <a:rPr lang="en-US" dirty="0" smtClean="0"/>
              <a:t>Shows ambient and </a:t>
            </a:r>
            <a:r>
              <a:rPr lang="en-US" dirty="0" err="1" smtClean="0"/>
              <a:t>specular</a:t>
            </a:r>
            <a:r>
              <a:rPr lang="en-US" dirty="0" smtClean="0"/>
              <a:t> lighting</a:t>
            </a:r>
          </a:p>
          <a:p>
            <a:r>
              <a:rPr lang="en-US" dirty="0" smtClean="0"/>
              <a:t>Does not show shadow, reflections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vj766c\Desktop\CSS 552\Final Project\PhongThuanFinal\Results\RTImag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05000"/>
            <a:ext cx="6553200" cy="4587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275</TotalTime>
  <Words>172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Rendering Motion Blur</vt:lpstr>
      <vt:lpstr>Problem</vt:lpstr>
      <vt:lpstr>Implementation</vt:lpstr>
      <vt:lpstr>Implementation</vt:lpstr>
      <vt:lpstr>Results</vt:lpstr>
      <vt:lpstr>Result Image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vj766c</dc:creator>
  <cp:lastModifiedBy>vj766c</cp:lastModifiedBy>
  <cp:revision>18</cp:revision>
  <dcterms:created xsi:type="dcterms:W3CDTF">2011-03-14T16:56:59Z</dcterms:created>
  <dcterms:modified xsi:type="dcterms:W3CDTF">2011-03-15T01:46:43Z</dcterms:modified>
</cp:coreProperties>
</file>