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.png" ContentType="image/png"/>
  <Override PartName="/ppt/media/image1.png" ContentType="image/png"/>
  <Override PartName="/ppt/media/image2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375080"/>
            <a:ext cx="907164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1960" y="437508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37508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989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98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98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98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6457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37508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98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98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1960" y="437508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375080"/>
            <a:ext cx="9070920" cy="2379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98960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/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/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Eighth Outline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Ninth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 sz="1400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 sz="1400"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D1912151-6131-4131-A131-81E121D141D1}" type="slidenum">
              <a:rPr lang="en-US" sz="1400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504000" y="2677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Antialiasing Miniaturized Textures</a:t>
            </a:r>
            <a:endParaRPr/>
          </a:p>
        </p:txBody>
      </p:sp>
      <p:sp>
        <p:nvSpPr>
          <p:cNvPr id="38" name="TextShape 2"/>
          <p:cNvSpPr txBox="1"/>
          <p:nvPr/>
        </p:nvSpPr>
        <p:spPr>
          <a:xfrm>
            <a:off x="504000" y="4156560"/>
            <a:ext cx="9071640" cy="22777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Final Project Demo</a:t>
            </a:r>
            <a:endParaRPr/>
          </a:p>
          <a:p>
            <a:pPr algn="ctr"/>
            <a:r>
              <a:rPr lang="en-US"/>
              <a:t>CSS 552 – Prof. Sung</a:t>
            </a:r>
            <a:endParaRPr/>
          </a:p>
          <a:p>
            <a:pPr algn="ctr"/>
            <a:r>
              <a:rPr lang="en-US"/>
              <a:t>Daniel R. Lewis</a:t>
            </a:r>
            <a:endParaRPr/>
          </a:p>
          <a:p>
            <a:pPr algn="ctr"/>
            <a:r>
              <a:rPr lang="en-US"/>
              <a:t>June 10, 2013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Review: Texture Minification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Pixel footprints contain multiple texels</a:t>
            </a:r>
            <a:endParaRPr/>
          </a:p>
        </p:txBody>
      </p:sp>
      <p:sp>
        <p:nvSpPr>
          <p:cNvPr id="41" name="CustomShape 3"/>
          <p:cNvSpPr/>
          <p:nvPr/>
        </p:nvSpPr>
        <p:spPr>
          <a:xfrm>
            <a:off x="1390680" y="4467600"/>
            <a:ext cx="712800" cy="603000"/>
          </a:xfrm>
          <a:prstGeom prst="rect">
            <a:avLst/>
          </a:prstGeom>
        </p:spPr>
        <p:txBody>
          <a:bodyPr bIns="45000" lIns="90000" rIns="90000" tIns="60840" wrap="none"/>
          <a:p>
            <a:pPr algn="ctr">
              <a:lnSpc>
                <a:spcPct val="93000"/>
              </a:lnSpc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</a:rPr>
              <a:t>Texel</a:t>
            </a:r>
            <a:endParaRPr/>
          </a:p>
          <a:p>
            <a:pPr algn="ctr">
              <a:lnSpc>
                <a:spcPct val="93000"/>
              </a:lnSpc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</a:rPr>
              <a:t>Grid</a:t>
            </a:r>
            <a:endParaRPr/>
          </a:p>
        </p:txBody>
      </p:sp>
      <p:sp>
        <p:nvSpPr>
          <p:cNvPr id="42" name="CustomShape 4"/>
          <p:cNvSpPr/>
          <p:nvPr/>
        </p:nvSpPr>
        <p:spPr>
          <a:xfrm>
            <a:off x="2319480" y="283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3" name="CustomShape 5"/>
          <p:cNvSpPr/>
          <p:nvPr/>
        </p:nvSpPr>
        <p:spPr>
          <a:xfrm>
            <a:off x="2593800" y="283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4" name="CustomShape 6"/>
          <p:cNvSpPr/>
          <p:nvPr/>
        </p:nvSpPr>
        <p:spPr>
          <a:xfrm>
            <a:off x="2844720" y="283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5" name="CustomShape 7"/>
          <p:cNvSpPr/>
          <p:nvPr/>
        </p:nvSpPr>
        <p:spPr>
          <a:xfrm>
            <a:off x="3097080" y="283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6" name="CustomShape 8"/>
          <p:cNvSpPr/>
          <p:nvPr/>
        </p:nvSpPr>
        <p:spPr>
          <a:xfrm>
            <a:off x="3363840" y="283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7" name="CustomShape 9"/>
          <p:cNvSpPr/>
          <p:nvPr/>
        </p:nvSpPr>
        <p:spPr>
          <a:xfrm>
            <a:off x="3637080" y="283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8" name="CustomShape 10"/>
          <p:cNvSpPr/>
          <p:nvPr/>
        </p:nvSpPr>
        <p:spPr>
          <a:xfrm>
            <a:off x="3889440" y="283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9" name="CustomShape 11"/>
          <p:cNvSpPr/>
          <p:nvPr/>
        </p:nvSpPr>
        <p:spPr>
          <a:xfrm>
            <a:off x="4141800" y="283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0" name="CustomShape 12"/>
          <p:cNvSpPr/>
          <p:nvPr/>
        </p:nvSpPr>
        <p:spPr>
          <a:xfrm>
            <a:off x="4406760" y="283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1" name="CustomShape 13"/>
          <p:cNvSpPr/>
          <p:nvPr/>
        </p:nvSpPr>
        <p:spPr>
          <a:xfrm>
            <a:off x="4681440" y="283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2" name="CustomShape 14"/>
          <p:cNvSpPr/>
          <p:nvPr/>
        </p:nvSpPr>
        <p:spPr>
          <a:xfrm>
            <a:off x="4933800" y="283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3" name="CustomShape 15"/>
          <p:cNvSpPr/>
          <p:nvPr/>
        </p:nvSpPr>
        <p:spPr>
          <a:xfrm>
            <a:off x="5184720" y="283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4" name="CustomShape 16"/>
          <p:cNvSpPr/>
          <p:nvPr/>
        </p:nvSpPr>
        <p:spPr>
          <a:xfrm>
            <a:off x="5451480" y="283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5" name="CustomShape 17"/>
          <p:cNvSpPr/>
          <p:nvPr/>
        </p:nvSpPr>
        <p:spPr>
          <a:xfrm>
            <a:off x="5726160" y="283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6" name="CustomShape 18"/>
          <p:cNvSpPr/>
          <p:nvPr/>
        </p:nvSpPr>
        <p:spPr>
          <a:xfrm>
            <a:off x="5977080" y="283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7" name="CustomShape 19"/>
          <p:cNvSpPr/>
          <p:nvPr/>
        </p:nvSpPr>
        <p:spPr>
          <a:xfrm>
            <a:off x="6229440" y="283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8" name="CustomShape 20"/>
          <p:cNvSpPr/>
          <p:nvPr/>
        </p:nvSpPr>
        <p:spPr>
          <a:xfrm>
            <a:off x="2319480" y="3088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9" name="CustomShape 21"/>
          <p:cNvSpPr/>
          <p:nvPr/>
        </p:nvSpPr>
        <p:spPr>
          <a:xfrm>
            <a:off x="2593800" y="3088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60" name="CustomShape 22"/>
          <p:cNvSpPr/>
          <p:nvPr/>
        </p:nvSpPr>
        <p:spPr>
          <a:xfrm>
            <a:off x="2844720" y="3088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61" name="CustomShape 23"/>
          <p:cNvSpPr/>
          <p:nvPr/>
        </p:nvSpPr>
        <p:spPr>
          <a:xfrm>
            <a:off x="3097080" y="3088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62" name="CustomShape 24"/>
          <p:cNvSpPr/>
          <p:nvPr/>
        </p:nvSpPr>
        <p:spPr>
          <a:xfrm>
            <a:off x="3363840" y="3088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63" name="CustomShape 25"/>
          <p:cNvSpPr/>
          <p:nvPr/>
        </p:nvSpPr>
        <p:spPr>
          <a:xfrm>
            <a:off x="3637080" y="3088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64" name="CustomShape 26"/>
          <p:cNvSpPr/>
          <p:nvPr/>
        </p:nvSpPr>
        <p:spPr>
          <a:xfrm>
            <a:off x="3889440" y="3088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65" name="CustomShape 27"/>
          <p:cNvSpPr/>
          <p:nvPr/>
        </p:nvSpPr>
        <p:spPr>
          <a:xfrm>
            <a:off x="4141800" y="3088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66" name="CustomShape 28"/>
          <p:cNvSpPr/>
          <p:nvPr/>
        </p:nvSpPr>
        <p:spPr>
          <a:xfrm>
            <a:off x="4406760" y="3088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67" name="CustomShape 29"/>
          <p:cNvSpPr/>
          <p:nvPr/>
        </p:nvSpPr>
        <p:spPr>
          <a:xfrm>
            <a:off x="4681440" y="3088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68" name="CustomShape 30"/>
          <p:cNvSpPr/>
          <p:nvPr/>
        </p:nvSpPr>
        <p:spPr>
          <a:xfrm>
            <a:off x="4933800" y="3088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69" name="CustomShape 31"/>
          <p:cNvSpPr/>
          <p:nvPr/>
        </p:nvSpPr>
        <p:spPr>
          <a:xfrm>
            <a:off x="5184720" y="3088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70" name="CustomShape 32"/>
          <p:cNvSpPr/>
          <p:nvPr/>
        </p:nvSpPr>
        <p:spPr>
          <a:xfrm>
            <a:off x="5451480" y="3088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71" name="CustomShape 33"/>
          <p:cNvSpPr/>
          <p:nvPr/>
        </p:nvSpPr>
        <p:spPr>
          <a:xfrm>
            <a:off x="5726160" y="3088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72" name="CustomShape 34"/>
          <p:cNvSpPr/>
          <p:nvPr/>
        </p:nvSpPr>
        <p:spPr>
          <a:xfrm>
            <a:off x="5977080" y="3088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73" name="CustomShape 35"/>
          <p:cNvSpPr/>
          <p:nvPr/>
        </p:nvSpPr>
        <p:spPr>
          <a:xfrm>
            <a:off x="6229440" y="3088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74" name="CustomShape 36"/>
          <p:cNvSpPr/>
          <p:nvPr/>
        </p:nvSpPr>
        <p:spPr>
          <a:xfrm>
            <a:off x="2319480" y="3340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75" name="CustomShape 37"/>
          <p:cNvSpPr/>
          <p:nvPr/>
        </p:nvSpPr>
        <p:spPr>
          <a:xfrm>
            <a:off x="2593800" y="3340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76" name="CustomShape 38"/>
          <p:cNvSpPr/>
          <p:nvPr/>
        </p:nvSpPr>
        <p:spPr>
          <a:xfrm>
            <a:off x="2844720" y="3340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77" name="CustomShape 39"/>
          <p:cNvSpPr/>
          <p:nvPr/>
        </p:nvSpPr>
        <p:spPr>
          <a:xfrm>
            <a:off x="3097080" y="3340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78" name="CustomShape 40"/>
          <p:cNvSpPr/>
          <p:nvPr/>
        </p:nvSpPr>
        <p:spPr>
          <a:xfrm>
            <a:off x="3363840" y="3340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79" name="CustomShape 41"/>
          <p:cNvSpPr/>
          <p:nvPr/>
        </p:nvSpPr>
        <p:spPr>
          <a:xfrm>
            <a:off x="3637080" y="3340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80" name="CustomShape 42"/>
          <p:cNvSpPr/>
          <p:nvPr/>
        </p:nvSpPr>
        <p:spPr>
          <a:xfrm>
            <a:off x="3889440" y="3340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81" name="CustomShape 43"/>
          <p:cNvSpPr/>
          <p:nvPr/>
        </p:nvSpPr>
        <p:spPr>
          <a:xfrm>
            <a:off x="4141800" y="3340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82" name="CustomShape 44"/>
          <p:cNvSpPr/>
          <p:nvPr/>
        </p:nvSpPr>
        <p:spPr>
          <a:xfrm>
            <a:off x="4406760" y="3340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83" name="CustomShape 45"/>
          <p:cNvSpPr/>
          <p:nvPr/>
        </p:nvSpPr>
        <p:spPr>
          <a:xfrm>
            <a:off x="4681440" y="3340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84" name="CustomShape 46"/>
          <p:cNvSpPr/>
          <p:nvPr/>
        </p:nvSpPr>
        <p:spPr>
          <a:xfrm>
            <a:off x="4933800" y="3340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85" name="CustomShape 47"/>
          <p:cNvSpPr/>
          <p:nvPr/>
        </p:nvSpPr>
        <p:spPr>
          <a:xfrm>
            <a:off x="5184720" y="3340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86" name="CustomShape 48"/>
          <p:cNvSpPr/>
          <p:nvPr/>
        </p:nvSpPr>
        <p:spPr>
          <a:xfrm>
            <a:off x="5451480" y="3340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87" name="CustomShape 49"/>
          <p:cNvSpPr/>
          <p:nvPr/>
        </p:nvSpPr>
        <p:spPr>
          <a:xfrm>
            <a:off x="5726160" y="3340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88" name="CustomShape 50"/>
          <p:cNvSpPr/>
          <p:nvPr/>
        </p:nvSpPr>
        <p:spPr>
          <a:xfrm>
            <a:off x="5977080" y="3340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89" name="CustomShape 51"/>
          <p:cNvSpPr/>
          <p:nvPr/>
        </p:nvSpPr>
        <p:spPr>
          <a:xfrm>
            <a:off x="6229440" y="3340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90" name="CustomShape 52"/>
          <p:cNvSpPr/>
          <p:nvPr/>
        </p:nvSpPr>
        <p:spPr>
          <a:xfrm>
            <a:off x="2319480" y="3591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91" name="CustomShape 53"/>
          <p:cNvSpPr/>
          <p:nvPr/>
        </p:nvSpPr>
        <p:spPr>
          <a:xfrm>
            <a:off x="2593800" y="3591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92" name="CustomShape 54"/>
          <p:cNvSpPr/>
          <p:nvPr/>
        </p:nvSpPr>
        <p:spPr>
          <a:xfrm>
            <a:off x="2844720" y="3591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93" name="CustomShape 55"/>
          <p:cNvSpPr/>
          <p:nvPr/>
        </p:nvSpPr>
        <p:spPr>
          <a:xfrm>
            <a:off x="3097080" y="3591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94" name="CustomShape 56"/>
          <p:cNvSpPr/>
          <p:nvPr/>
        </p:nvSpPr>
        <p:spPr>
          <a:xfrm>
            <a:off x="3363840" y="3591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95" name="CustomShape 57"/>
          <p:cNvSpPr/>
          <p:nvPr/>
        </p:nvSpPr>
        <p:spPr>
          <a:xfrm>
            <a:off x="3637080" y="3591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96" name="CustomShape 58"/>
          <p:cNvSpPr/>
          <p:nvPr/>
        </p:nvSpPr>
        <p:spPr>
          <a:xfrm>
            <a:off x="3889440" y="3591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97" name="CustomShape 59"/>
          <p:cNvSpPr/>
          <p:nvPr/>
        </p:nvSpPr>
        <p:spPr>
          <a:xfrm>
            <a:off x="4141800" y="3591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98" name="CustomShape 60"/>
          <p:cNvSpPr/>
          <p:nvPr/>
        </p:nvSpPr>
        <p:spPr>
          <a:xfrm>
            <a:off x="4406760" y="3591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99" name="CustomShape 61"/>
          <p:cNvSpPr/>
          <p:nvPr/>
        </p:nvSpPr>
        <p:spPr>
          <a:xfrm>
            <a:off x="4681440" y="3591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00" name="CustomShape 62"/>
          <p:cNvSpPr/>
          <p:nvPr/>
        </p:nvSpPr>
        <p:spPr>
          <a:xfrm>
            <a:off x="4933800" y="3591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01" name="CustomShape 63"/>
          <p:cNvSpPr/>
          <p:nvPr/>
        </p:nvSpPr>
        <p:spPr>
          <a:xfrm>
            <a:off x="5184720" y="3591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02" name="CustomShape 64"/>
          <p:cNvSpPr/>
          <p:nvPr/>
        </p:nvSpPr>
        <p:spPr>
          <a:xfrm>
            <a:off x="5451480" y="3591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03" name="CustomShape 65"/>
          <p:cNvSpPr/>
          <p:nvPr/>
        </p:nvSpPr>
        <p:spPr>
          <a:xfrm>
            <a:off x="5726160" y="3591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04" name="CustomShape 66"/>
          <p:cNvSpPr/>
          <p:nvPr/>
        </p:nvSpPr>
        <p:spPr>
          <a:xfrm>
            <a:off x="5977080" y="3591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05" name="CustomShape 67"/>
          <p:cNvSpPr/>
          <p:nvPr/>
        </p:nvSpPr>
        <p:spPr>
          <a:xfrm>
            <a:off x="6229440" y="3591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06" name="CustomShape 68"/>
          <p:cNvSpPr/>
          <p:nvPr/>
        </p:nvSpPr>
        <p:spPr>
          <a:xfrm>
            <a:off x="2319480" y="3843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07" name="CustomShape 69"/>
          <p:cNvSpPr/>
          <p:nvPr/>
        </p:nvSpPr>
        <p:spPr>
          <a:xfrm>
            <a:off x="2593800" y="3843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08" name="CustomShape 70"/>
          <p:cNvSpPr/>
          <p:nvPr/>
        </p:nvSpPr>
        <p:spPr>
          <a:xfrm>
            <a:off x="2844720" y="3843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09" name="CustomShape 71"/>
          <p:cNvSpPr/>
          <p:nvPr/>
        </p:nvSpPr>
        <p:spPr>
          <a:xfrm>
            <a:off x="3097080" y="3843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10" name="CustomShape 72"/>
          <p:cNvSpPr/>
          <p:nvPr/>
        </p:nvSpPr>
        <p:spPr>
          <a:xfrm>
            <a:off x="3363840" y="3843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11" name="CustomShape 73"/>
          <p:cNvSpPr/>
          <p:nvPr/>
        </p:nvSpPr>
        <p:spPr>
          <a:xfrm>
            <a:off x="3637080" y="3843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12" name="CustomShape 74"/>
          <p:cNvSpPr/>
          <p:nvPr/>
        </p:nvSpPr>
        <p:spPr>
          <a:xfrm>
            <a:off x="3889440" y="3843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13" name="CustomShape 75"/>
          <p:cNvSpPr/>
          <p:nvPr/>
        </p:nvSpPr>
        <p:spPr>
          <a:xfrm>
            <a:off x="4141800" y="3843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14" name="CustomShape 76"/>
          <p:cNvSpPr/>
          <p:nvPr/>
        </p:nvSpPr>
        <p:spPr>
          <a:xfrm>
            <a:off x="4406760" y="3843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15" name="CustomShape 77"/>
          <p:cNvSpPr/>
          <p:nvPr/>
        </p:nvSpPr>
        <p:spPr>
          <a:xfrm>
            <a:off x="4681440" y="3843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16" name="CustomShape 78"/>
          <p:cNvSpPr/>
          <p:nvPr/>
        </p:nvSpPr>
        <p:spPr>
          <a:xfrm>
            <a:off x="4933800" y="3843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17" name="CustomShape 79"/>
          <p:cNvSpPr/>
          <p:nvPr/>
        </p:nvSpPr>
        <p:spPr>
          <a:xfrm>
            <a:off x="5184720" y="3843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18" name="CustomShape 80"/>
          <p:cNvSpPr/>
          <p:nvPr/>
        </p:nvSpPr>
        <p:spPr>
          <a:xfrm>
            <a:off x="5451480" y="3843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19" name="CustomShape 81"/>
          <p:cNvSpPr/>
          <p:nvPr/>
        </p:nvSpPr>
        <p:spPr>
          <a:xfrm>
            <a:off x="5726160" y="3843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20" name="CustomShape 82"/>
          <p:cNvSpPr/>
          <p:nvPr/>
        </p:nvSpPr>
        <p:spPr>
          <a:xfrm>
            <a:off x="5977080" y="3843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21" name="CustomShape 83"/>
          <p:cNvSpPr/>
          <p:nvPr/>
        </p:nvSpPr>
        <p:spPr>
          <a:xfrm>
            <a:off x="6229440" y="3843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22" name="CustomShape 84"/>
          <p:cNvSpPr/>
          <p:nvPr/>
        </p:nvSpPr>
        <p:spPr>
          <a:xfrm>
            <a:off x="2319480" y="4096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23" name="CustomShape 85"/>
          <p:cNvSpPr/>
          <p:nvPr/>
        </p:nvSpPr>
        <p:spPr>
          <a:xfrm>
            <a:off x="2593800" y="4096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24" name="CustomShape 86"/>
          <p:cNvSpPr/>
          <p:nvPr/>
        </p:nvSpPr>
        <p:spPr>
          <a:xfrm>
            <a:off x="2844720" y="4096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25" name="CustomShape 87"/>
          <p:cNvSpPr/>
          <p:nvPr/>
        </p:nvSpPr>
        <p:spPr>
          <a:xfrm>
            <a:off x="3097080" y="4096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26" name="CustomShape 88"/>
          <p:cNvSpPr/>
          <p:nvPr/>
        </p:nvSpPr>
        <p:spPr>
          <a:xfrm>
            <a:off x="3363840" y="4096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27" name="CustomShape 89"/>
          <p:cNvSpPr/>
          <p:nvPr/>
        </p:nvSpPr>
        <p:spPr>
          <a:xfrm>
            <a:off x="3637080" y="4096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28" name="CustomShape 90"/>
          <p:cNvSpPr/>
          <p:nvPr/>
        </p:nvSpPr>
        <p:spPr>
          <a:xfrm>
            <a:off x="3889440" y="4096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29" name="CustomShape 91"/>
          <p:cNvSpPr/>
          <p:nvPr/>
        </p:nvSpPr>
        <p:spPr>
          <a:xfrm>
            <a:off x="4141800" y="4096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30" name="CustomShape 92"/>
          <p:cNvSpPr/>
          <p:nvPr/>
        </p:nvSpPr>
        <p:spPr>
          <a:xfrm>
            <a:off x="4406760" y="4096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31" name="CustomShape 93"/>
          <p:cNvSpPr/>
          <p:nvPr/>
        </p:nvSpPr>
        <p:spPr>
          <a:xfrm>
            <a:off x="4681440" y="4096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32" name="CustomShape 94"/>
          <p:cNvSpPr/>
          <p:nvPr/>
        </p:nvSpPr>
        <p:spPr>
          <a:xfrm>
            <a:off x="4933800" y="4096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33" name="CustomShape 95"/>
          <p:cNvSpPr/>
          <p:nvPr/>
        </p:nvSpPr>
        <p:spPr>
          <a:xfrm>
            <a:off x="5184720" y="4096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34" name="CustomShape 96"/>
          <p:cNvSpPr/>
          <p:nvPr/>
        </p:nvSpPr>
        <p:spPr>
          <a:xfrm>
            <a:off x="5451480" y="4096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35" name="CustomShape 97"/>
          <p:cNvSpPr/>
          <p:nvPr/>
        </p:nvSpPr>
        <p:spPr>
          <a:xfrm>
            <a:off x="5726160" y="4096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36" name="CustomShape 98"/>
          <p:cNvSpPr/>
          <p:nvPr/>
        </p:nvSpPr>
        <p:spPr>
          <a:xfrm>
            <a:off x="5977080" y="4096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37" name="CustomShape 99"/>
          <p:cNvSpPr/>
          <p:nvPr/>
        </p:nvSpPr>
        <p:spPr>
          <a:xfrm>
            <a:off x="6229440" y="4096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38" name="CustomShape 100"/>
          <p:cNvSpPr/>
          <p:nvPr/>
        </p:nvSpPr>
        <p:spPr>
          <a:xfrm>
            <a:off x="2319480" y="4348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39" name="CustomShape 101"/>
          <p:cNvSpPr/>
          <p:nvPr/>
        </p:nvSpPr>
        <p:spPr>
          <a:xfrm>
            <a:off x="2593800" y="4348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40" name="CustomShape 102"/>
          <p:cNvSpPr/>
          <p:nvPr/>
        </p:nvSpPr>
        <p:spPr>
          <a:xfrm>
            <a:off x="2844720" y="4348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41" name="CustomShape 103"/>
          <p:cNvSpPr/>
          <p:nvPr/>
        </p:nvSpPr>
        <p:spPr>
          <a:xfrm>
            <a:off x="3097080" y="4348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42" name="CustomShape 104"/>
          <p:cNvSpPr/>
          <p:nvPr/>
        </p:nvSpPr>
        <p:spPr>
          <a:xfrm>
            <a:off x="3363840" y="4348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43" name="CustomShape 105"/>
          <p:cNvSpPr/>
          <p:nvPr/>
        </p:nvSpPr>
        <p:spPr>
          <a:xfrm>
            <a:off x="3637080" y="4348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44" name="CustomShape 106"/>
          <p:cNvSpPr/>
          <p:nvPr/>
        </p:nvSpPr>
        <p:spPr>
          <a:xfrm>
            <a:off x="3889440" y="4348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45" name="CustomShape 107"/>
          <p:cNvSpPr/>
          <p:nvPr/>
        </p:nvSpPr>
        <p:spPr>
          <a:xfrm>
            <a:off x="4141800" y="4348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46" name="CustomShape 108"/>
          <p:cNvSpPr/>
          <p:nvPr/>
        </p:nvSpPr>
        <p:spPr>
          <a:xfrm>
            <a:off x="4406760" y="4348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47" name="CustomShape 109"/>
          <p:cNvSpPr/>
          <p:nvPr/>
        </p:nvSpPr>
        <p:spPr>
          <a:xfrm>
            <a:off x="4681440" y="4348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48" name="CustomShape 110"/>
          <p:cNvSpPr/>
          <p:nvPr/>
        </p:nvSpPr>
        <p:spPr>
          <a:xfrm>
            <a:off x="4933800" y="4348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49" name="CustomShape 111"/>
          <p:cNvSpPr/>
          <p:nvPr/>
        </p:nvSpPr>
        <p:spPr>
          <a:xfrm>
            <a:off x="5184720" y="434844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50" name="CustomShape 112"/>
          <p:cNvSpPr/>
          <p:nvPr/>
        </p:nvSpPr>
        <p:spPr>
          <a:xfrm>
            <a:off x="5451480" y="4348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51" name="CustomShape 113"/>
          <p:cNvSpPr/>
          <p:nvPr/>
        </p:nvSpPr>
        <p:spPr>
          <a:xfrm>
            <a:off x="5726160" y="4348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52" name="CustomShape 114"/>
          <p:cNvSpPr/>
          <p:nvPr/>
        </p:nvSpPr>
        <p:spPr>
          <a:xfrm>
            <a:off x="5977080" y="4348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53" name="CustomShape 115"/>
          <p:cNvSpPr/>
          <p:nvPr/>
        </p:nvSpPr>
        <p:spPr>
          <a:xfrm>
            <a:off x="6229440" y="434844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54" name="CustomShape 116"/>
          <p:cNvSpPr/>
          <p:nvPr/>
        </p:nvSpPr>
        <p:spPr>
          <a:xfrm>
            <a:off x="2319480" y="4599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55" name="CustomShape 117"/>
          <p:cNvSpPr/>
          <p:nvPr/>
        </p:nvSpPr>
        <p:spPr>
          <a:xfrm>
            <a:off x="2593800" y="4599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56" name="CustomShape 118"/>
          <p:cNvSpPr/>
          <p:nvPr/>
        </p:nvSpPr>
        <p:spPr>
          <a:xfrm>
            <a:off x="2844720" y="4599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57" name="CustomShape 119"/>
          <p:cNvSpPr/>
          <p:nvPr/>
        </p:nvSpPr>
        <p:spPr>
          <a:xfrm>
            <a:off x="3097080" y="4599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58" name="CustomShape 120"/>
          <p:cNvSpPr/>
          <p:nvPr/>
        </p:nvSpPr>
        <p:spPr>
          <a:xfrm>
            <a:off x="3363840" y="4599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59" name="CustomShape 121"/>
          <p:cNvSpPr/>
          <p:nvPr/>
        </p:nvSpPr>
        <p:spPr>
          <a:xfrm>
            <a:off x="3637080" y="4599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60" name="CustomShape 122"/>
          <p:cNvSpPr/>
          <p:nvPr/>
        </p:nvSpPr>
        <p:spPr>
          <a:xfrm>
            <a:off x="3889440" y="4599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61" name="CustomShape 123"/>
          <p:cNvSpPr/>
          <p:nvPr/>
        </p:nvSpPr>
        <p:spPr>
          <a:xfrm>
            <a:off x="4141800" y="4599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62" name="CustomShape 124"/>
          <p:cNvSpPr/>
          <p:nvPr/>
        </p:nvSpPr>
        <p:spPr>
          <a:xfrm>
            <a:off x="4406760" y="4599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63" name="CustomShape 125"/>
          <p:cNvSpPr/>
          <p:nvPr/>
        </p:nvSpPr>
        <p:spPr>
          <a:xfrm>
            <a:off x="4681440" y="4599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64" name="CustomShape 126"/>
          <p:cNvSpPr/>
          <p:nvPr/>
        </p:nvSpPr>
        <p:spPr>
          <a:xfrm>
            <a:off x="4933800" y="4599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65" name="CustomShape 127"/>
          <p:cNvSpPr/>
          <p:nvPr/>
        </p:nvSpPr>
        <p:spPr>
          <a:xfrm>
            <a:off x="5184720" y="4599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66" name="CustomShape 128"/>
          <p:cNvSpPr/>
          <p:nvPr/>
        </p:nvSpPr>
        <p:spPr>
          <a:xfrm>
            <a:off x="5451480" y="4599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67" name="CustomShape 129"/>
          <p:cNvSpPr/>
          <p:nvPr/>
        </p:nvSpPr>
        <p:spPr>
          <a:xfrm>
            <a:off x="5726160" y="4599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68" name="CustomShape 130"/>
          <p:cNvSpPr/>
          <p:nvPr/>
        </p:nvSpPr>
        <p:spPr>
          <a:xfrm>
            <a:off x="5977080" y="4599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69" name="CustomShape 131"/>
          <p:cNvSpPr/>
          <p:nvPr/>
        </p:nvSpPr>
        <p:spPr>
          <a:xfrm>
            <a:off x="6229440" y="4599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70" name="CustomShape 132"/>
          <p:cNvSpPr/>
          <p:nvPr/>
        </p:nvSpPr>
        <p:spPr>
          <a:xfrm>
            <a:off x="2319480" y="4851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71" name="CustomShape 133"/>
          <p:cNvSpPr/>
          <p:nvPr/>
        </p:nvSpPr>
        <p:spPr>
          <a:xfrm>
            <a:off x="2593800" y="4851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72" name="CustomShape 134"/>
          <p:cNvSpPr/>
          <p:nvPr/>
        </p:nvSpPr>
        <p:spPr>
          <a:xfrm>
            <a:off x="2844720" y="4851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73" name="CustomShape 135"/>
          <p:cNvSpPr/>
          <p:nvPr/>
        </p:nvSpPr>
        <p:spPr>
          <a:xfrm>
            <a:off x="3097080" y="4851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74" name="CustomShape 136"/>
          <p:cNvSpPr/>
          <p:nvPr/>
        </p:nvSpPr>
        <p:spPr>
          <a:xfrm>
            <a:off x="3363840" y="4851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75" name="CustomShape 137"/>
          <p:cNvSpPr/>
          <p:nvPr/>
        </p:nvSpPr>
        <p:spPr>
          <a:xfrm>
            <a:off x="3637080" y="4851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76" name="CustomShape 138"/>
          <p:cNvSpPr/>
          <p:nvPr/>
        </p:nvSpPr>
        <p:spPr>
          <a:xfrm>
            <a:off x="3889440" y="4851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77" name="CustomShape 139"/>
          <p:cNvSpPr/>
          <p:nvPr/>
        </p:nvSpPr>
        <p:spPr>
          <a:xfrm>
            <a:off x="4141800" y="4851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78" name="CustomShape 140"/>
          <p:cNvSpPr/>
          <p:nvPr/>
        </p:nvSpPr>
        <p:spPr>
          <a:xfrm>
            <a:off x="4406760" y="4851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79" name="CustomShape 141"/>
          <p:cNvSpPr/>
          <p:nvPr/>
        </p:nvSpPr>
        <p:spPr>
          <a:xfrm>
            <a:off x="4681440" y="4851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80" name="CustomShape 142"/>
          <p:cNvSpPr/>
          <p:nvPr/>
        </p:nvSpPr>
        <p:spPr>
          <a:xfrm>
            <a:off x="4933800" y="4851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81" name="CustomShape 143"/>
          <p:cNvSpPr/>
          <p:nvPr/>
        </p:nvSpPr>
        <p:spPr>
          <a:xfrm>
            <a:off x="5184720" y="4851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82" name="CustomShape 144"/>
          <p:cNvSpPr/>
          <p:nvPr/>
        </p:nvSpPr>
        <p:spPr>
          <a:xfrm>
            <a:off x="5451480" y="4851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83" name="CustomShape 145"/>
          <p:cNvSpPr/>
          <p:nvPr/>
        </p:nvSpPr>
        <p:spPr>
          <a:xfrm>
            <a:off x="5726160" y="4851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84" name="CustomShape 146"/>
          <p:cNvSpPr/>
          <p:nvPr/>
        </p:nvSpPr>
        <p:spPr>
          <a:xfrm>
            <a:off x="5977080" y="4851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85" name="CustomShape 147"/>
          <p:cNvSpPr/>
          <p:nvPr/>
        </p:nvSpPr>
        <p:spPr>
          <a:xfrm>
            <a:off x="6229440" y="4851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86" name="CustomShape 148"/>
          <p:cNvSpPr/>
          <p:nvPr/>
        </p:nvSpPr>
        <p:spPr>
          <a:xfrm>
            <a:off x="2319480" y="5104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87" name="CustomShape 149"/>
          <p:cNvSpPr/>
          <p:nvPr/>
        </p:nvSpPr>
        <p:spPr>
          <a:xfrm>
            <a:off x="2593800" y="5104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88" name="CustomShape 150"/>
          <p:cNvSpPr/>
          <p:nvPr/>
        </p:nvSpPr>
        <p:spPr>
          <a:xfrm>
            <a:off x="2844720" y="5104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89" name="CustomShape 151"/>
          <p:cNvSpPr/>
          <p:nvPr/>
        </p:nvSpPr>
        <p:spPr>
          <a:xfrm>
            <a:off x="3097080" y="5104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90" name="CustomShape 152"/>
          <p:cNvSpPr/>
          <p:nvPr/>
        </p:nvSpPr>
        <p:spPr>
          <a:xfrm>
            <a:off x="3363840" y="5104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91" name="CustomShape 153"/>
          <p:cNvSpPr/>
          <p:nvPr/>
        </p:nvSpPr>
        <p:spPr>
          <a:xfrm>
            <a:off x="3637080" y="5104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92" name="CustomShape 154"/>
          <p:cNvSpPr/>
          <p:nvPr/>
        </p:nvSpPr>
        <p:spPr>
          <a:xfrm>
            <a:off x="3889440" y="5104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93" name="CustomShape 155"/>
          <p:cNvSpPr/>
          <p:nvPr/>
        </p:nvSpPr>
        <p:spPr>
          <a:xfrm>
            <a:off x="4141800" y="5104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94" name="CustomShape 156"/>
          <p:cNvSpPr/>
          <p:nvPr/>
        </p:nvSpPr>
        <p:spPr>
          <a:xfrm>
            <a:off x="4406760" y="5104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95" name="CustomShape 157"/>
          <p:cNvSpPr/>
          <p:nvPr/>
        </p:nvSpPr>
        <p:spPr>
          <a:xfrm>
            <a:off x="4681440" y="5104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96" name="CustomShape 158"/>
          <p:cNvSpPr/>
          <p:nvPr/>
        </p:nvSpPr>
        <p:spPr>
          <a:xfrm>
            <a:off x="4933800" y="5104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97" name="CustomShape 159"/>
          <p:cNvSpPr/>
          <p:nvPr/>
        </p:nvSpPr>
        <p:spPr>
          <a:xfrm>
            <a:off x="5184720" y="510408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98" name="CustomShape 160"/>
          <p:cNvSpPr/>
          <p:nvPr/>
        </p:nvSpPr>
        <p:spPr>
          <a:xfrm>
            <a:off x="5451480" y="5104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199" name="CustomShape 161"/>
          <p:cNvSpPr/>
          <p:nvPr/>
        </p:nvSpPr>
        <p:spPr>
          <a:xfrm>
            <a:off x="5726160" y="5104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00" name="CustomShape 162"/>
          <p:cNvSpPr/>
          <p:nvPr/>
        </p:nvSpPr>
        <p:spPr>
          <a:xfrm>
            <a:off x="5977080" y="5104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01" name="CustomShape 163"/>
          <p:cNvSpPr/>
          <p:nvPr/>
        </p:nvSpPr>
        <p:spPr>
          <a:xfrm>
            <a:off x="6229440" y="510408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02" name="CustomShape 164"/>
          <p:cNvSpPr/>
          <p:nvPr/>
        </p:nvSpPr>
        <p:spPr>
          <a:xfrm>
            <a:off x="2319480" y="535644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03" name="CustomShape 165"/>
          <p:cNvSpPr/>
          <p:nvPr/>
        </p:nvSpPr>
        <p:spPr>
          <a:xfrm>
            <a:off x="2593800" y="535644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04" name="CustomShape 166"/>
          <p:cNvSpPr/>
          <p:nvPr/>
        </p:nvSpPr>
        <p:spPr>
          <a:xfrm>
            <a:off x="2844720" y="535644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05" name="CustomShape 167"/>
          <p:cNvSpPr/>
          <p:nvPr/>
        </p:nvSpPr>
        <p:spPr>
          <a:xfrm>
            <a:off x="3097080" y="535644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06" name="CustomShape 168"/>
          <p:cNvSpPr/>
          <p:nvPr/>
        </p:nvSpPr>
        <p:spPr>
          <a:xfrm>
            <a:off x="3363840" y="535644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07" name="CustomShape 169"/>
          <p:cNvSpPr/>
          <p:nvPr/>
        </p:nvSpPr>
        <p:spPr>
          <a:xfrm>
            <a:off x="3637080" y="535644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08" name="CustomShape 170"/>
          <p:cNvSpPr/>
          <p:nvPr/>
        </p:nvSpPr>
        <p:spPr>
          <a:xfrm>
            <a:off x="3889440" y="535644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09" name="CustomShape 171"/>
          <p:cNvSpPr/>
          <p:nvPr/>
        </p:nvSpPr>
        <p:spPr>
          <a:xfrm>
            <a:off x="4141800" y="535644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10" name="CustomShape 172"/>
          <p:cNvSpPr/>
          <p:nvPr/>
        </p:nvSpPr>
        <p:spPr>
          <a:xfrm>
            <a:off x="4406760" y="535644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11" name="CustomShape 173"/>
          <p:cNvSpPr/>
          <p:nvPr/>
        </p:nvSpPr>
        <p:spPr>
          <a:xfrm>
            <a:off x="4681440" y="535644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12" name="CustomShape 174"/>
          <p:cNvSpPr/>
          <p:nvPr/>
        </p:nvSpPr>
        <p:spPr>
          <a:xfrm>
            <a:off x="4933800" y="535644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13" name="CustomShape 175"/>
          <p:cNvSpPr/>
          <p:nvPr/>
        </p:nvSpPr>
        <p:spPr>
          <a:xfrm>
            <a:off x="5184720" y="535644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14" name="CustomShape 176"/>
          <p:cNvSpPr/>
          <p:nvPr/>
        </p:nvSpPr>
        <p:spPr>
          <a:xfrm>
            <a:off x="5451480" y="535644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15" name="CustomShape 177"/>
          <p:cNvSpPr/>
          <p:nvPr/>
        </p:nvSpPr>
        <p:spPr>
          <a:xfrm>
            <a:off x="5726160" y="535644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16" name="CustomShape 178"/>
          <p:cNvSpPr/>
          <p:nvPr/>
        </p:nvSpPr>
        <p:spPr>
          <a:xfrm>
            <a:off x="5977080" y="535644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17" name="CustomShape 179"/>
          <p:cNvSpPr/>
          <p:nvPr/>
        </p:nvSpPr>
        <p:spPr>
          <a:xfrm>
            <a:off x="6229440" y="535644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18" name="CustomShape 180"/>
          <p:cNvSpPr/>
          <p:nvPr/>
        </p:nvSpPr>
        <p:spPr>
          <a:xfrm>
            <a:off x="2319480" y="5607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19" name="CustomShape 181"/>
          <p:cNvSpPr/>
          <p:nvPr/>
        </p:nvSpPr>
        <p:spPr>
          <a:xfrm>
            <a:off x="2593800" y="5607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20" name="CustomShape 182"/>
          <p:cNvSpPr/>
          <p:nvPr/>
        </p:nvSpPr>
        <p:spPr>
          <a:xfrm>
            <a:off x="2844720" y="5607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21" name="CustomShape 183"/>
          <p:cNvSpPr/>
          <p:nvPr/>
        </p:nvSpPr>
        <p:spPr>
          <a:xfrm>
            <a:off x="3097080" y="5607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22" name="CustomShape 184"/>
          <p:cNvSpPr/>
          <p:nvPr/>
        </p:nvSpPr>
        <p:spPr>
          <a:xfrm>
            <a:off x="3363840" y="5607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23" name="CustomShape 185"/>
          <p:cNvSpPr/>
          <p:nvPr/>
        </p:nvSpPr>
        <p:spPr>
          <a:xfrm>
            <a:off x="3637080" y="5607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24" name="CustomShape 186"/>
          <p:cNvSpPr/>
          <p:nvPr/>
        </p:nvSpPr>
        <p:spPr>
          <a:xfrm>
            <a:off x="3889440" y="5607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25" name="CustomShape 187"/>
          <p:cNvSpPr/>
          <p:nvPr/>
        </p:nvSpPr>
        <p:spPr>
          <a:xfrm>
            <a:off x="4141800" y="5607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26" name="CustomShape 188"/>
          <p:cNvSpPr/>
          <p:nvPr/>
        </p:nvSpPr>
        <p:spPr>
          <a:xfrm>
            <a:off x="4406760" y="5607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27" name="CustomShape 189"/>
          <p:cNvSpPr/>
          <p:nvPr/>
        </p:nvSpPr>
        <p:spPr>
          <a:xfrm>
            <a:off x="4681440" y="5607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28" name="CustomShape 190"/>
          <p:cNvSpPr/>
          <p:nvPr/>
        </p:nvSpPr>
        <p:spPr>
          <a:xfrm>
            <a:off x="4933800" y="5607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29" name="CustomShape 191"/>
          <p:cNvSpPr/>
          <p:nvPr/>
        </p:nvSpPr>
        <p:spPr>
          <a:xfrm>
            <a:off x="5184720" y="560736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30" name="CustomShape 192"/>
          <p:cNvSpPr/>
          <p:nvPr/>
        </p:nvSpPr>
        <p:spPr>
          <a:xfrm>
            <a:off x="5451480" y="5607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31" name="CustomShape 193"/>
          <p:cNvSpPr/>
          <p:nvPr/>
        </p:nvSpPr>
        <p:spPr>
          <a:xfrm>
            <a:off x="5726160" y="5607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32" name="CustomShape 194"/>
          <p:cNvSpPr/>
          <p:nvPr/>
        </p:nvSpPr>
        <p:spPr>
          <a:xfrm>
            <a:off x="5977080" y="5607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33" name="CustomShape 195"/>
          <p:cNvSpPr/>
          <p:nvPr/>
        </p:nvSpPr>
        <p:spPr>
          <a:xfrm>
            <a:off x="6229440" y="560736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34" name="CustomShape 196"/>
          <p:cNvSpPr/>
          <p:nvPr/>
        </p:nvSpPr>
        <p:spPr>
          <a:xfrm>
            <a:off x="2319480" y="5859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35" name="CustomShape 197"/>
          <p:cNvSpPr/>
          <p:nvPr/>
        </p:nvSpPr>
        <p:spPr>
          <a:xfrm>
            <a:off x="2593800" y="5859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36" name="CustomShape 198"/>
          <p:cNvSpPr/>
          <p:nvPr/>
        </p:nvSpPr>
        <p:spPr>
          <a:xfrm>
            <a:off x="2844720" y="5859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37" name="CustomShape 199"/>
          <p:cNvSpPr/>
          <p:nvPr/>
        </p:nvSpPr>
        <p:spPr>
          <a:xfrm>
            <a:off x="3097080" y="5859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38" name="CustomShape 200"/>
          <p:cNvSpPr/>
          <p:nvPr/>
        </p:nvSpPr>
        <p:spPr>
          <a:xfrm>
            <a:off x="3363840" y="5859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39" name="CustomShape 201"/>
          <p:cNvSpPr/>
          <p:nvPr/>
        </p:nvSpPr>
        <p:spPr>
          <a:xfrm>
            <a:off x="3637080" y="5859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40" name="CustomShape 202"/>
          <p:cNvSpPr/>
          <p:nvPr/>
        </p:nvSpPr>
        <p:spPr>
          <a:xfrm>
            <a:off x="3889440" y="5859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41" name="CustomShape 203"/>
          <p:cNvSpPr/>
          <p:nvPr/>
        </p:nvSpPr>
        <p:spPr>
          <a:xfrm>
            <a:off x="4141800" y="5859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42" name="CustomShape 204"/>
          <p:cNvSpPr/>
          <p:nvPr/>
        </p:nvSpPr>
        <p:spPr>
          <a:xfrm>
            <a:off x="4406760" y="5859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43" name="CustomShape 205"/>
          <p:cNvSpPr/>
          <p:nvPr/>
        </p:nvSpPr>
        <p:spPr>
          <a:xfrm>
            <a:off x="4681440" y="5859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44" name="CustomShape 206"/>
          <p:cNvSpPr/>
          <p:nvPr/>
        </p:nvSpPr>
        <p:spPr>
          <a:xfrm>
            <a:off x="4933800" y="5859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45" name="CustomShape 207"/>
          <p:cNvSpPr/>
          <p:nvPr/>
        </p:nvSpPr>
        <p:spPr>
          <a:xfrm>
            <a:off x="5184720" y="585972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46" name="CustomShape 208"/>
          <p:cNvSpPr/>
          <p:nvPr/>
        </p:nvSpPr>
        <p:spPr>
          <a:xfrm>
            <a:off x="5451480" y="5859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47" name="CustomShape 209"/>
          <p:cNvSpPr/>
          <p:nvPr/>
        </p:nvSpPr>
        <p:spPr>
          <a:xfrm>
            <a:off x="5726160" y="5859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48" name="CustomShape 210"/>
          <p:cNvSpPr/>
          <p:nvPr/>
        </p:nvSpPr>
        <p:spPr>
          <a:xfrm>
            <a:off x="5977080" y="5859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49" name="CustomShape 211"/>
          <p:cNvSpPr/>
          <p:nvPr/>
        </p:nvSpPr>
        <p:spPr>
          <a:xfrm>
            <a:off x="6229440" y="585972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50" name="CustomShape 212"/>
          <p:cNvSpPr/>
          <p:nvPr/>
        </p:nvSpPr>
        <p:spPr>
          <a:xfrm>
            <a:off x="2319480" y="611208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51" name="CustomShape 213"/>
          <p:cNvSpPr/>
          <p:nvPr/>
        </p:nvSpPr>
        <p:spPr>
          <a:xfrm>
            <a:off x="2593800" y="611208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52" name="CustomShape 214"/>
          <p:cNvSpPr/>
          <p:nvPr/>
        </p:nvSpPr>
        <p:spPr>
          <a:xfrm>
            <a:off x="2844720" y="611208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53" name="CustomShape 215"/>
          <p:cNvSpPr/>
          <p:nvPr/>
        </p:nvSpPr>
        <p:spPr>
          <a:xfrm>
            <a:off x="3097080" y="611208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54" name="CustomShape 216"/>
          <p:cNvSpPr/>
          <p:nvPr/>
        </p:nvSpPr>
        <p:spPr>
          <a:xfrm>
            <a:off x="3363840" y="611208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55" name="CustomShape 217"/>
          <p:cNvSpPr/>
          <p:nvPr/>
        </p:nvSpPr>
        <p:spPr>
          <a:xfrm>
            <a:off x="3637080" y="611208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56" name="CustomShape 218"/>
          <p:cNvSpPr/>
          <p:nvPr/>
        </p:nvSpPr>
        <p:spPr>
          <a:xfrm>
            <a:off x="3889440" y="611208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57" name="CustomShape 219"/>
          <p:cNvSpPr/>
          <p:nvPr/>
        </p:nvSpPr>
        <p:spPr>
          <a:xfrm>
            <a:off x="4141800" y="611208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58" name="CustomShape 220"/>
          <p:cNvSpPr/>
          <p:nvPr/>
        </p:nvSpPr>
        <p:spPr>
          <a:xfrm>
            <a:off x="4406760" y="611208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59" name="CustomShape 221"/>
          <p:cNvSpPr/>
          <p:nvPr/>
        </p:nvSpPr>
        <p:spPr>
          <a:xfrm>
            <a:off x="4681440" y="611208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60" name="CustomShape 222"/>
          <p:cNvSpPr/>
          <p:nvPr/>
        </p:nvSpPr>
        <p:spPr>
          <a:xfrm>
            <a:off x="4933800" y="611208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61" name="CustomShape 223"/>
          <p:cNvSpPr/>
          <p:nvPr/>
        </p:nvSpPr>
        <p:spPr>
          <a:xfrm>
            <a:off x="5184720" y="611208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62" name="CustomShape 224"/>
          <p:cNvSpPr/>
          <p:nvPr/>
        </p:nvSpPr>
        <p:spPr>
          <a:xfrm>
            <a:off x="5451480" y="611208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63" name="CustomShape 225"/>
          <p:cNvSpPr/>
          <p:nvPr/>
        </p:nvSpPr>
        <p:spPr>
          <a:xfrm>
            <a:off x="5726160" y="611208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64" name="CustomShape 226"/>
          <p:cNvSpPr/>
          <p:nvPr/>
        </p:nvSpPr>
        <p:spPr>
          <a:xfrm>
            <a:off x="5977080" y="611208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65" name="CustomShape 227"/>
          <p:cNvSpPr/>
          <p:nvPr/>
        </p:nvSpPr>
        <p:spPr>
          <a:xfrm>
            <a:off x="6229440" y="611208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66" name="CustomShape 228"/>
          <p:cNvSpPr/>
          <p:nvPr/>
        </p:nvSpPr>
        <p:spPr>
          <a:xfrm>
            <a:off x="2319480" y="636300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67" name="CustomShape 229"/>
          <p:cNvSpPr/>
          <p:nvPr/>
        </p:nvSpPr>
        <p:spPr>
          <a:xfrm>
            <a:off x="2593800" y="636300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68" name="CustomShape 230"/>
          <p:cNvSpPr/>
          <p:nvPr/>
        </p:nvSpPr>
        <p:spPr>
          <a:xfrm>
            <a:off x="2844720" y="636300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69" name="CustomShape 231"/>
          <p:cNvSpPr/>
          <p:nvPr/>
        </p:nvSpPr>
        <p:spPr>
          <a:xfrm>
            <a:off x="3097080" y="636300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70" name="CustomShape 232"/>
          <p:cNvSpPr/>
          <p:nvPr/>
        </p:nvSpPr>
        <p:spPr>
          <a:xfrm>
            <a:off x="3363840" y="636300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71" name="CustomShape 233"/>
          <p:cNvSpPr/>
          <p:nvPr/>
        </p:nvSpPr>
        <p:spPr>
          <a:xfrm>
            <a:off x="3637080" y="636300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72" name="CustomShape 234"/>
          <p:cNvSpPr/>
          <p:nvPr/>
        </p:nvSpPr>
        <p:spPr>
          <a:xfrm>
            <a:off x="3889440" y="636300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73" name="CustomShape 235"/>
          <p:cNvSpPr/>
          <p:nvPr/>
        </p:nvSpPr>
        <p:spPr>
          <a:xfrm>
            <a:off x="4141800" y="636300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74" name="CustomShape 236"/>
          <p:cNvSpPr/>
          <p:nvPr/>
        </p:nvSpPr>
        <p:spPr>
          <a:xfrm>
            <a:off x="4406760" y="636300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75" name="CustomShape 237"/>
          <p:cNvSpPr/>
          <p:nvPr/>
        </p:nvSpPr>
        <p:spPr>
          <a:xfrm>
            <a:off x="4681440" y="636300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76" name="CustomShape 238"/>
          <p:cNvSpPr/>
          <p:nvPr/>
        </p:nvSpPr>
        <p:spPr>
          <a:xfrm>
            <a:off x="4933800" y="636300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77" name="CustomShape 239"/>
          <p:cNvSpPr/>
          <p:nvPr/>
        </p:nvSpPr>
        <p:spPr>
          <a:xfrm>
            <a:off x="5184720" y="6363000"/>
            <a:ext cx="27324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78" name="CustomShape 240"/>
          <p:cNvSpPr/>
          <p:nvPr/>
        </p:nvSpPr>
        <p:spPr>
          <a:xfrm>
            <a:off x="5451480" y="636300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79" name="CustomShape 241"/>
          <p:cNvSpPr/>
          <p:nvPr/>
        </p:nvSpPr>
        <p:spPr>
          <a:xfrm>
            <a:off x="5726160" y="636300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80" name="CustomShape 242"/>
          <p:cNvSpPr/>
          <p:nvPr/>
        </p:nvSpPr>
        <p:spPr>
          <a:xfrm>
            <a:off x="5977080" y="636300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81" name="CustomShape 243"/>
          <p:cNvSpPr/>
          <p:nvPr/>
        </p:nvSpPr>
        <p:spPr>
          <a:xfrm>
            <a:off x="6229440" y="6363000"/>
            <a:ext cx="272880" cy="272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82" name="CustomShape 244"/>
          <p:cNvSpPr/>
          <p:nvPr/>
        </p:nvSpPr>
        <p:spPr>
          <a:xfrm>
            <a:off x="2319480" y="661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83" name="CustomShape 245"/>
          <p:cNvSpPr/>
          <p:nvPr/>
        </p:nvSpPr>
        <p:spPr>
          <a:xfrm>
            <a:off x="2593800" y="661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84" name="CustomShape 246"/>
          <p:cNvSpPr/>
          <p:nvPr/>
        </p:nvSpPr>
        <p:spPr>
          <a:xfrm>
            <a:off x="2844720" y="661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85" name="CustomShape 247"/>
          <p:cNvSpPr/>
          <p:nvPr/>
        </p:nvSpPr>
        <p:spPr>
          <a:xfrm>
            <a:off x="3097080" y="661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86" name="CustomShape 248"/>
          <p:cNvSpPr/>
          <p:nvPr/>
        </p:nvSpPr>
        <p:spPr>
          <a:xfrm>
            <a:off x="3363840" y="661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87" name="CustomShape 249"/>
          <p:cNvSpPr/>
          <p:nvPr/>
        </p:nvSpPr>
        <p:spPr>
          <a:xfrm>
            <a:off x="3637080" y="661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88" name="CustomShape 250"/>
          <p:cNvSpPr/>
          <p:nvPr/>
        </p:nvSpPr>
        <p:spPr>
          <a:xfrm>
            <a:off x="3889440" y="661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89" name="CustomShape 251"/>
          <p:cNvSpPr/>
          <p:nvPr/>
        </p:nvSpPr>
        <p:spPr>
          <a:xfrm>
            <a:off x="4141800" y="661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90" name="CustomShape 252"/>
          <p:cNvSpPr/>
          <p:nvPr/>
        </p:nvSpPr>
        <p:spPr>
          <a:xfrm>
            <a:off x="4406760" y="661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91" name="CustomShape 253"/>
          <p:cNvSpPr/>
          <p:nvPr/>
        </p:nvSpPr>
        <p:spPr>
          <a:xfrm>
            <a:off x="4681440" y="661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92" name="CustomShape 254"/>
          <p:cNvSpPr/>
          <p:nvPr/>
        </p:nvSpPr>
        <p:spPr>
          <a:xfrm>
            <a:off x="4933800" y="661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93" name="CustomShape 255"/>
          <p:cNvSpPr/>
          <p:nvPr/>
        </p:nvSpPr>
        <p:spPr>
          <a:xfrm>
            <a:off x="5184720" y="6615360"/>
            <a:ext cx="27324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94" name="CustomShape 256"/>
          <p:cNvSpPr/>
          <p:nvPr/>
        </p:nvSpPr>
        <p:spPr>
          <a:xfrm>
            <a:off x="5451480" y="661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95" name="CustomShape 257"/>
          <p:cNvSpPr/>
          <p:nvPr/>
        </p:nvSpPr>
        <p:spPr>
          <a:xfrm>
            <a:off x="5726160" y="661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96" name="CustomShape 258"/>
          <p:cNvSpPr/>
          <p:nvPr/>
        </p:nvSpPr>
        <p:spPr>
          <a:xfrm>
            <a:off x="5977080" y="661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97" name="CustomShape 259"/>
          <p:cNvSpPr/>
          <p:nvPr/>
        </p:nvSpPr>
        <p:spPr>
          <a:xfrm>
            <a:off x="6229440" y="6615360"/>
            <a:ext cx="272880" cy="273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298" name="CustomShape 260"/>
          <p:cNvSpPr/>
          <p:nvPr/>
        </p:nvSpPr>
        <p:spPr>
          <a:xfrm>
            <a:off x="6686640" y="3961080"/>
            <a:ext cx="1638360" cy="345960"/>
          </a:xfrm>
          <a:prstGeom prst="rect">
            <a:avLst/>
          </a:prstGeom>
        </p:spPr>
        <p:txBody>
          <a:bodyPr bIns="45000" lIns="90000" rIns="90000" tIns="60840" wrap="none"/>
          <a:p>
            <a:pPr algn="ctr">
              <a:lnSpc>
                <a:spcPct val="93000"/>
              </a:lnSpc>
              <a:buFont typeface="StarSymbol"/>
              <a:buChar char=""/>
            </a:pPr>
            <a:r>
              <a:rPr lang="en-US">
                <a:solidFill>
                  <a:srgbClr val="ff0000"/>
                </a:solidFill>
              </a:rPr>
              <a:t>Pixel Footprint</a:t>
            </a:r>
            <a:endParaRPr/>
          </a:p>
        </p:txBody>
      </p:sp>
      <p:sp>
        <p:nvSpPr>
          <p:cNvPr id="299" name="CustomShape 261"/>
          <p:cNvSpPr/>
          <p:nvPr/>
        </p:nvSpPr>
        <p:spPr>
          <a:xfrm>
            <a:off x="6008400" y="6479640"/>
            <a:ext cx="3382920" cy="2743200"/>
          </a:xfrm>
          <a:prstGeom prst="flowChartManualOperation">
            <a:avLst/>
          </a:prstGeom>
          <a:ln w="36720">
            <a:solidFill>
              <a:srgbClr val="ff0000"/>
            </a:solidFill>
            <a:round/>
          </a:ln>
        </p:spPr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Review: Point Sampling</a:t>
            </a:r>
            <a:endParaRPr/>
          </a:p>
        </p:txBody>
      </p:sp>
      <p:sp>
        <p:nvSpPr>
          <p:cNvPr id="301" name="TextShape 2"/>
          <p:cNvSpPr txBox="1"/>
          <p:nvPr/>
        </p:nvSpPr>
        <p:spPr>
          <a:xfrm>
            <a:off x="504000" y="1769040"/>
            <a:ext cx="7451280" cy="18885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</a:rPr>
              <a:t>Value comes from texel that happens to be at the intersection position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</a:rPr>
              <a:t>Can be a poor representation of the area</a:t>
            </a:r>
            <a:endParaRPr/>
          </a:p>
        </p:txBody>
      </p:sp>
      <p:sp>
        <p:nvSpPr>
          <p:cNvPr id="302" name="CustomShape 3"/>
          <p:cNvSpPr/>
          <p:nvPr/>
        </p:nvSpPr>
        <p:spPr>
          <a:xfrm>
            <a:off x="8154000" y="1803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03" name="CustomShape 4"/>
          <p:cNvSpPr/>
          <p:nvPr/>
        </p:nvSpPr>
        <p:spPr>
          <a:xfrm>
            <a:off x="8347680" y="1803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04" name="CustomShape 5"/>
          <p:cNvSpPr/>
          <p:nvPr/>
        </p:nvSpPr>
        <p:spPr>
          <a:xfrm>
            <a:off x="8539560" y="1803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05" name="CustomShape 6"/>
          <p:cNvSpPr/>
          <p:nvPr/>
        </p:nvSpPr>
        <p:spPr>
          <a:xfrm>
            <a:off x="8733600" y="1803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06" name="CustomShape 7"/>
          <p:cNvSpPr/>
          <p:nvPr/>
        </p:nvSpPr>
        <p:spPr>
          <a:xfrm>
            <a:off x="8154000" y="19850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07" name="CustomShape 8"/>
          <p:cNvSpPr/>
          <p:nvPr/>
        </p:nvSpPr>
        <p:spPr>
          <a:xfrm>
            <a:off x="8347680" y="19850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08" name="CustomShape 9"/>
          <p:cNvSpPr/>
          <p:nvPr/>
        </p:nvSpPr>
        <p:spPr>
          <a:xfrm>
            <a:off x="8539560" y="19850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09" name="CustomShape 10"/>
          <p:cNvSpPr/>
          <p:nvPr/>
        </p:nvSpPr>
        <p:spPr>
          <a:xfrm>
            <a:off x="8733600" y="19850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10" name="CustomShape 11"/>
          <p:cNvSpPr/>
          <p:nvPr/>
        </p:nvSpPr>
        <p:spPr>
          <a:xfrm>
            <a:off x="8154000" y="21686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11" name="CustomShape 12"/>
          <p:cNvSpPr/>
          <p:nvPr/>
        </p:nvSpPr>
        <p:spPr>
          <a:xfrm>
            <a:off x="8347680" y="21686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12" name="CustomShape 13"/>
          <p:cNvSpPr/>
          <p:nvPr/>
        </p:nvSpPr>
        <p:spPr>
          <a:xfrm>
            <a:off x="8539560" y="21686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13" name="CustomShape 14"/>
          <p:cNvSpPr/>
          <p:nvPr/>
        </p:nvSpPr>
        <p:spPr>
          <a:xfrm>
            <a:off x="8733600" y="21686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14" name="CustomShape 15"/>
          <p:cNvSpPr/>
          <p:nvPr/>
        </p:nvSpPr>
        <p:spPr>
          <a:xfrm>
            <a:off x="8154000" y="23504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15" name="CustomShape 16"/>
          <p:cNvSpPr/>
          <p:nvPr/>
        </p:nvSpPr>
        <p:spPr>
          <a:xfrm>
            <a:off x="8347680" y="23504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16" name="CustomShape 17"/>
          <p:cNvSpPr/>
          <p:nvPr/>
        </p:nvSpPr>
        <p:spPr>
          <a:xfrm>
            <a:off x="8539560" y="23504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17" name="CustomShape 18"/>
          <p:cNvSpPr/>
          <p:nvPr/>
        </p:nvSpPr>
        <p:spPr>
          <a:xfrm>
            <a:off x="8733600" y="23504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18" name="CustomShape 19"/>
          <p:cNvSpPr/>
          <p:nvPr/>
        </p:nvSpPr>
        <p:spPr>
          <a:xfrm>
            <a:off x="8925480" y="1803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19" name="CustomShape 20"/>
          <p:cNvSpPr/>
          <p:nvPr/>
        </p:nvSpPr>
        <p:spPr>
          <a:xfrm>
            <a:off x="9117720" y="18032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20" name="CustomShape 21"/>
          <p:cNvSpPr/>
          <p:nvPr/>
        </p:nvSpPr>
        <p:spPr>
          <a:xfrm>
            <a:off x="9311040" y="1803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21" name="CustomShape 22"/>
          <p:cNvSpPr/>
          <p:nvPr/>
        </p:nvSpPr>
        <p:spPr>
          <a:xfrm>
            <a:off x="9503280" y="18032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22" name="CustomShape 23"/>
          <p:cNvSpPr/>
          <p:nvPr/>
        </p:nvSpPr>
        <p:spPr>
          <a:xfrm>
            <a:off x="8925480" y="19850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23" name="CustomShape 24"/>
          <p:cNvSpPr/>
          <p:nvPr/>
        </p:nvSpPr>
        <p:spPr>
          <a:xfrm>
            <a:off x="9117720" y="19850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24" name="CustomShape 25"/>
          <p:cNvSpPr/>
          <p:nvPr/>
        </p:nvSpPr>
        <p:spPr>
          <a:xfrm>
            <a:off x="9311040" y="19850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25" name="CustomShape 26"/>
          <p:cNvSpPr/>
          <p:nvPr/>
        </p:nvSpPr>
        <p:spPr>
          <a:xfrm>
            <a:off x="9503280" y="19850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26" name="CustomShape 27"/>
          <p:cNvSpPr/>
          <p:nvPr/>
        </p:nvSpPr>
        <p:spPr>
          <a:xfrm>
            <a:off x="8925480" y="21686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27" name="CustomShape 28"/>
          <p:cNvSpPr/>
          <p:nvPr/>
        </p:nvSpPr>
        <p:spPr>
          <a:xfrm>
            <a:off x="9117720" y="21686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28" name="CustomShape 29"/>
          <p:cNvSpPr/>
          <p:nvPr/>
        </p:nvSpPr>
        <p:spPr>
          <a:xfrm>
            <a:off x="9311040" y="21686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29" name="CustomShape 30"/>
          <p:cNvSpPr/>
          <p:nvPr/>
        </p:nvSpPr>
        <p:spPr>
          <a:xfrm>
            <a:off x="9503280" y="21686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30" name="CustomShape 31"/>
          <p:cNvSpPr/>
          <p:nvPr/>
        </p:nvSpPr>
        <p:spPr>
          <a:xfrm>
            <a:off x="8925480" y="23504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31" name="CustomShape 32"/>
          <p:cNvSpPr/>
          <p:nvPr/>
        </p:nvSpPr>
        <p:spPr>
          <a:xfrm>
            <a:off x="9117720" y="23504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32" name="CustomShape 33"/>
          <p:cNvSpPr/>
          <p:nvPr/>
        </p:nvSpPr>
        <p:spPr>
          <a:xfrm>
            <a:off x="9311040" y="23504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33" name="CustomShape 34"/>
          <p:cNvSpPr/>
          <p:nvPr/>
        </p:nvSpPr>
        <p:spPr>
          <a:xfrm>
            <a:off x="9503280" y="23504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34" name="CustomShape 35"/>
          <p:cNvSpPr/>
          <p:nvPr/>
        </p:nvSpPr>
        <p:spPr>
          <a:xfrm>
            <a:off x="8154000" y="2532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35" name="CustomShape 36"/>
          <p:cNvSpPr/>
          <p:nvPr/>
        </p:nvSpPr>
        <p:spPr>
          <a:xfrm>
            <a:off x="8347680" y="2532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36" name="CustomShape 37"/>
          <p:cNvSpPr/>
          <p:nvPr/>
        </p:nvSpPr>
        <p:spPr>
          <a:xfrm>
            <a:off x="8539560" y="2532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37" name="CustomShape 38"/>
          <p:cNvSpPr/>
          <p:nvPr/>
        </p:nvSpPr>
        <p:spPr>
          <a:xfrm>
            <a:off x="8733600" y="2532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38" name="CustomShape 39"/>
          <p:cNvSpPr/>
          <p:nvPr/>
        </p:nvSpPr>
        <p:spPr>
          <a:xfrm>
            <a:off x="8154000" y="27158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39" name="CustomShape 40"/>
          <p:cNvSpPr/>
          <p:nvPr/>
        </p:nvSpPr>
        <p:spPr>
          <a:xfrm>
            <a:off x="8347680" y="27158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40" name="CustomShape 41"/>
          <p:cNvSpPr/>
          <p:nvPr/>
        </p:nvSpPr>
        <p:spPr>
          <a:xfrm>
            <a:off x="8539560" y="27158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41" name="CustomShape 42"/>
          <p:cNvSpPr/>
          <p:nvPr/>
        </p:nvSpPr>
        <p:spPr>
          <a:xfrm>
            <a:off x="8733600" y="27158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42" name="CustomShape 43"/>
          <p:cNvSpPr/>
          <p:nvPr/>
        </p:nvSpPr>
        <p:spPr>
          <a:xfrm>
            <a:off x="8154000" y="28976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43" name="CustomShape 44"/>
          <p:cNvSpPr/>
          <p:nvPr/>
        </p:nvSpPr>
        <p:spPr>
          <a:xfrm>
            <a:off x="8347680" y="28976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44" name="CustomShape 45"/>
          <p:cNvSpPr/>
          <p:nvPr/>
        </p:nvSpPr>
        <p:spPr>
          <a:xfrm>
            <a:off x="8539560" y="28976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45" name="CustomShape 46"/>
          <p:cNvSpPr/>
          <p:nvPr/>
        </p:nvSpPr>
        <p:spPr>
          <a:xfrm>
            <a:off x="8733600" y="28976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46" name="CustomShape 47"/>
          <p:cNvSpPr/>
          <p:nvPr/>
        </p:nvSpPr>
        <p:spPr>
          <a:xfrm>
            <a:off x="8154000" y="3081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47" name="CustomShape 48"/>
          <p:cNvSpPr/>
          <p:nvPr/>
        </p:nvSpPr>
        <p:spPr>
          <a:xfrm>
            <a:off x="8347680" y="3081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48" name="CustomShape 49"/>
          <p:cNvSpPr/>
          <p:nvPr/>
        </p:nvSpPr>
        <p:spPr>
          <a:xfrm>
            <a:off x="8539560" y="3081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49" name="CustomShape 50"/>
          <p:cNvSpPr/>
          <p:nvPr/>
        </p:nvSpPr>
        <p:spPr>
          <a:xfrm>
            <a:off x="8733600" y="3081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50" name="CustomShape 51"/>
          <p:cNvSpPr/>
          <p:nvPr/>
        </p:nvSpPr>
        <p:spPr>
          <a:xfrm>
            <a:off x="8925480" y="2532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51" name="CustomShape 52"/>
          <p:cNvSpPr/>
          <p:nvPr/>
        </p:nvSpPr>
        <p:spPr>
          <a:xfrm>
            <a:off x="9117720" y="25322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52" name="CustomShape 53"/>
          <p:cNvSpPr/>
          <p:nvPr/>
        </p:nvSpPr>
        <p:spPr>
          <a:xfrm>
            <a:off x="9311040" y="2532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53" name="CustomShape 54"/>
          <p:cNvSpPr/>
          <p:nvPr/>
        </p:nvSpPr>
        <p:spPr>
          <a:xfrm>
            <a:off x="9503280" y="25322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54" name="CustomShape 55"/>
          <p:cNvSpPr/>
          <p:nvPr/>
        </p:nvSpPr>
        <p:spPr>
          <a:xfrm>
            <a:off x="8925480" y="27158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55" name="CustomShape 56"/>
          <p:cNvSpPr/>
          <p:nvPr/>
        </p:nvSpPr>
        <p:spPr>
          <a:xfrm>
            <a:off x="9117720" y="27158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56" name="CustomShape 57"/>
          <p:cNvSpPr/>
          <p:nvPr/>
        </p:nvSpPr>
        <p:spPr>
          <a:xfrm>
            <a:off x="9311040" y="27158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57" name="CustomShape 58"/>
          <p:cNvSpPr/>
          <p:nvPr/>
        </p:nvSpPr>
        <p:spPr>
          <a:xfrm>
            <a:off x="9503280" y="27158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58" name="CustomShape 59"/>
          <p:cNvSpPr/>
          <p:nvPr/>
        </p:nvSpPr>
        <p:spPr>
          <a:xfrm>
            <a:off x="8925480" y="28976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59" name="CustomShape 60"/>
          <p:cNvSpPr/>
          <p:nvPr/>
        </p:nvSpPr>
        <p:spPr>
          <a:xfrm>
            <a:off x="9117720" y="28976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60" name="CustomShape 61"/>
          <p:cNvSpPr/>
          <p:nvPr/>
        </p:nvSpPr>
        <p:spPr>
          <a:xfrm>
            <a:off x="9311040" y="28976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61" name="CustomShape 62"/>
          <p:cNvSpPr/>
          <p:nvPr/>
        </p:nvSpPr>
        <p:spPr>
          <a:xfrm>
            <a:off x="9503280" y="28976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62" name="CustomShape 63"/>
          <p:cNvSpPr/>
          <p:nvPr/>
        </p:nvSpPr>
        <p:spPr>
          <a:xfrm>
            <a:off x="8925480" y="3081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63" name="CustomShape 64"/>
          <p:cNvSpPr/>
          <p:nvPr/>
        </p:nvSpPr>
        <p:spPr>
          <a:xfrm>
            <a:off x="9117720" y="30812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64" name="CustomShape 65"/>
          <p:cNvSpPr/>
          <p:nvPr/>
        </p:nvSpPr>
        <p:spPr>
          <a:xfrm>
            <a:off x="9311040" y="3081240"/>
            <a:ext cx="19368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65" name="CustomShape 66"/>
          <p:cNvSpPr/>
          <p:nvPr/>
        </p:nvSpPr>
        <p:spPr>
          <a:xfrm>
            <a:off x="9503280" y="3081240"/>
            <a:ext cx="193320" cy="183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66" name="CustomShape 67"/>
          <p:cNvSpPr/>
          <p:nvPr/>
        </p:nvSpPr>
        <p:spPr>
          <a:xfrm>
            <a:off x="8277840" y="1920960"/>
            <a:ext cx="1367280" cy="1110960"/>
          </a:xfrm>
          <a:prstGeom prst="flowChartManualOperation">
            <a:avLst/>
          </a:prstGeom>
          <a:ln w="36720">
            <a:solidFill>
              <a:srgbClr val="ff0000"/>
            </a:solidFill>
            <a:round/>
          </a:ln>
        </p:spPr>
      </p:sp>
      <p:sp>
        <p:nvSpPr>
          <p:cNvPr id="367" name="CustomShape 68"/>
          <p:cNvSpPr/>
          <p:nvPr/>
        </p:nvSpPr>
        <p:spPr>
          <a:xfrm>
            <a:off x="8784360" y="2577600"/>
            <a:ext cx="96840" cy="91440"/>
          </a:xfrm>
          <a:prstGeom prst="ellipse">
            <a:avLst/>
          </a:prstGeom>
          <a:solidFill>
            <a:srgbClr val="ff0000"/>
          </a:solidFill>
          <a:ln w="9360">
            <a:solidFill>
              <a:srgbClr val="ff0000"/>
            </a:solidFill>
            <a:round/>
          </a:ln>
        </p:spPr>
      </p:sp>
      <p:pic>
        <p:nvPicPr>
          <p:cNvPr descr="" id="368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750240" y="3474720"/>
            <a:ext cx="5376240" cy="3749040"/>
          </a:xfrm>
          <a:prstGeom prst="rect">
            <a:avLst/>
          </a:prstGeom>
        </p:spPr>
      </p:pic>
      <p:sp>
        <p:nvSpPr>
          <p:cNvPr id="369" name="TextShape 69"/>
          <p:cNvSpPr txBox="1"/>
          <p:nvPr/>
        </p:nvSpPr>
        <p:spPr>
          <a:xfrm>
            <a:off x="6439680" y="5176080"/>
            <a:ext cx="3071520" cy="34668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i="1" lang="en-US"/>
              <a:t>Left</a:t>
            </a:r>
            <a:r>
              <a:rPr lang="en-US"/>
              <a:t>: point sampling in action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Review: Mipmapping</a:t>
            </a:r>
            <a:endParaRPr/>
          </a:p>
        </p:txBody>
      </p:sp>
      <p:pic>
        <p:nvPicPr>
          <p:cNvPr descr="" id="371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911520" y="1471320"/>
            <a:ext cx="3657600" cy="2438640"/>
          </a:xfrm>
          <a:prstGeom prst="rect">
            <a:avLst/>
          </a:prstGeom>
        </p:spPr>
      </p:pic>
      <p:sp>
        <p:nvSpPr>
          <p:cNvPr id="372" name="CustomShape 2"/>
          <p:cNvSpPr/>
          <p:nvPr/>
        </p:nvSpPr>
        <p:spPr>
          <a:xfrm>
            <a:off x="1491120" y="3987720"/>
            <a:ext cx="2830320" cy="345960"/>
          </a:xfrm>
          <a:prstGeom prst="rect">
            <a:avLst/>
          </a:prstGeom>
        </p:spPr>
        <p:txBody>
          <a:bodyPr bIns="45000" lIns="90000" rIns="90000" tIns="60840" wrap="none"/>
          <a:p>
            <a:pPr>
              <a:lnSpc>
                <a:spcPct val="93000"/>
              </a:lnSpc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</a:rPr>
              <a:t>Image credit: Wikipedia(a)</a:t>
            </a:r>
            <a:endParaRPr/>
          </a:p>
        </p:txBody>
      </p:sp>
      <p:pic>
        <p:nvPicPr>
          <p:cNvPr descr="" id="373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747400" y="1694520"/>
            <a:ext cx="2847960" cy="2124000"/>
          </a:xfrm>
          <a:prstGeom prst="rect">
            <a:avLst/>
          </a:prstGeom>
        </p:spPr>
      </p:pic>
      <p:sp>
        <p:nvSpPr>
          <p:cNvPr id="374" name="CustomShape 3"/>
          <p:cNvSpPr/>
          <p:nvPr/>
        </p:nvSpPr>
        <p:spPr>
          <a:xfrm>
            <a:off x="5458320" y="3982680"/>
            <a:ext cx="3668760" cy="384120"/>
          </a:xfrm>
          <a:prstGeom prst="rect">
            <a:avLst/>
          </a:prstGeom>
        </p:spPr>
        <p:txBody>
          <a:bodyPr bIns="63360" lIns="108360" rIns="108360" tIns="79200" wrap="none"/>
          <a:p>
            <a:pPr>
              <a:lnSpc>
                <a:spcPct val="93000"/>
              </a:lnSpc>
              <a:buFont typeface="StarSymbol"/>
              <a:buChar char=""/>
            </a:pPr>
            <a:r>
              <a:rPr lang="en-US">
                <a:solidFill>
                  <a:srgbClr val="000000"/>
                </a:solidFill>
              </a:rPr>
              <a:t>Image credit: Akenine-Moller </a:t>
            </a:r>
            <a:r>
              <a:rPr i="1" lang="en-US">
                <a:solidFill>
                  <a:srgbClr val="000000"/>
                </a:solidFill>
              </a:rPr>
              <a:t>et al.</a:t>
            </a:r>
            <a:endParaRPr/>
          </a:p>
        </p:txBody>
      </p:sp>
      <p:sp>
        <p:nvSpPr>
          <p:cNvPr id="375" name="CustomShape 4"/>
          <p:cNvSpPr/>
          <p:nvPr/>
        </p:nvSpPr>
        <p:spPr>
          <a:xfrm>
            <a:off x="2498040" y="5431680"/>
            <a:ext cx="18144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76" name="CustomShape 5"/>
          <p:cNvSpPr/>
          <p:nvPr/>
        </p:nvSpPr>
        <p:spPr>
          <a:xfrm>
            <a:off x="2677680" y="5431680"/>
            <a:ext cx="18180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77" name="CustomShape 6"/>
          <p:cNvSpPr/>
          <p:nvPr/>
        </p:nvSpPr>
        <p:spPr>
          <a:xfrm>
            <a:off x="2606040" y="5072040"/>
            <a:ext cx="18072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78" name="CustomShape 7"/>
          <p:cNvSpPr/>
          <p:nvPr/>
        </p:nvSpPr>
        <p:spPr>
          <a:xfrm>
            <a:off x="2316960" y="578988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79" name="CustomShape 8"/>
          <p:cNvSpPr/>
          <p:nvPr/>
        </p:nvSpPr>
        <p:spPr>
          <a:xfrm>
            <a:off x="2498040" y="5789880"/>
            <a:ext cx="18072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80" name="CustomShape 9"/>
          <p:cNvSpPr/>
          <p:nvPr/>
        </p:nvSpPr>
        <p:spPr>
          <a:xfrm>
            <a:off x="2677320" y="578988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81" name="CustomShape 10"/>
          <p:cNvSpPr/>
          <p:nvPr/>
        </p:nvSpPr>
        <p:spPr>
          <a:xfrm>
            <a:off x="2856600" y="578988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82" name="CustomShape 11"/>
          <p:cNvSpPr/>
          <p:nvPr/>
        </p:nvSpPr>
        <p:spPr>
          <a:xfrm>
            <a:off x="1956600" y="618624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83" name="CustomShape 12"/>
          <p:cNvSpPr/>
          <p:nvPr/>
        </p:nvSpPr>
        <p:spPr>
          <a:xfrm>
            <a:off x="2137680" y="6186240"/>
            <a:ext cx="18072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84" name="CustomShape 13"/>
          <p:cNvSpPr/>
          <p:nvPr/>
        </p:nvSpPr>
        <p:spPr>
          <a:xfrm>
            <a:off x="2316960" y="618624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85" name="CustomShape 14"/>
          <p:cNvSpPr/>
          <p:nvPr/>
        </p:nvSpPr>
        <p:spPr>
          <a:xfrm>
            <a:off x="2498040" y="6186240"/>
            <a:ext cx="18072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86" name="CustomShape 15"/>
          <p:cNvSpPr/>
          <p:nvPr/>
        </p:nvSpPr>
        <p:spPr>
          <a:xfrm>
            <a:off x="2677320" y="618624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87" name="CustomShape 16"/>
          <p:cNvSpPr/>
          <p:nvPr/>
        </p:nvSpPr>
        <p:spPr>
          <a:xfrm>
            <a:off x="2856600" y="618624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88" name="CustomShape 17"/>
          <p:cNvSpPr/>
          <p:nvPr/>
        </p:nvSpPr>
        <p:spPr>
          <a:xfrm>
            <a:off x="3037680" y="618624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89" name="CustomShape 18"/>
          <p:cNvSpPr/>
          <p:nvPr/>
        </p:nvSpPr>
        <p:spPr>
          <a:xfrm>
            <a:off x="3216960" y="618624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90" name="CustomShape 19"/>
          <p:cNvSpPr/>
          <p:nvPr/>
        </p:nvSpPr>
        <p:spPr>
          <a:xfrm>
            <a:off x="1237320" y="658080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91" name="CustomShape 20"/>
          <p:cNvSpPr/>
          <p:nvPr/>
        </p:nvSpPr>
        <p:spPr>
          <a:xfrm>
            <a:off x="1416960" y="6580800"/>
            <a:ext cx="18072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92" name="CustomShape 21"/>
          <p:cNvSpPr/>
          <p:nvPr/>
        </p:nvSpPr>
        <p:spPr>
          <a:xfrm>
            <a:off x="1597680" y="658080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93" name="CustomShape 22"/>
          <p:cNvSpPr/>
          <p:nvPr/>
        </p:nvSpPr>
        <p:spPr>
          <a:xfrm>
            <a:off x="1777320" y="6580800"/>
            <a:ext cx="18072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94" name="CustomShape 23"/>
          <p:cNvSpPr/>
          <p:nvPr/>
        </p:nvSpPr>
        <p:spPr>
          <a:xfrm>
            <a:off x="1956600" y="658080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95" name="CustomShape 24"/>
          <p:cNvSpPr/>
          <p:nvPr/>
        </p:nvSpPr>
        <p:spPr>
          <a:xfrm>
            <a:off x="2137680" y="6580800"/>
            <a:ext cx="18072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96" name="CustomShape 25"/>
          <p:cNvSpPr/>
          <p:nvPr/>
        </p:nvSpPr>
        <p:spPr>
          <a:xfrm>
            <a:off x="2316960" y="658080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97" name="CustomShape 26"/>
          <p:cNvSpPr/>
          <p:nvPr/>
        </p:nvSpPr>
        <p:spPr>
          <a:xfrm>
            <a:off x="2498040" y="6580800"/>
            <a:ext cx="18072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98" name="CustomShape 27"/>
          <p:cNvSpPr/>
          <p:nvPr/>
        </p:nvSpPr>
        <p:spPr>
          <a:xfrm>
            <a:off x="2677320" y="658080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399" name="CustomShape 28"/>
          <p:cNvSpPr/>
          <p:nvPr/>
        </p:nvSpPr>
        <p:spPr>
          <a:xfrm>
            <a:off x="2856600" y="658080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00" name="CustomShape 29"/>
          <p:cNvSpPr/>
          <p:nvPr/>
        </p:nvSpPr>
        <p:spPr>
          <a:xfrm>
            <a:off x="3037680" y="658080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01" name="CustomShape 30"/>
          <p:cNvSpPr/>
          <p:nvPr/>
        </p:nvSpPr>
        <p:spPr>
          <a:xfrm>
            <a:off x="3216960" y="658080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02" name="CustomShape 31"/>
          <p:cNvSpPr/>
          <p:nvPr/>
        </p:nvSpPr>
        <p:spPr>
          <a:xfrm>
            <a:off x="3398040" y="658080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03" name="CustomShape 32"/>
          <p:cNvSpPr/>
          <p:nvPr/>
        </p:nvSpPr>
        <p:spPr>
          <a:xfrm>
            <a:off x="3577320" y="658080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04" name="CustomShape 33"/>
          <p:cNvSpPr/>
          <p:nvPr/>
        </p:nvSpPr>
        <p:spPr>
          <a:xfrm>
            <a:off x="3756960" y="6580800"/>
            <a:ext cx="18072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05" name="CustomShape 34"/>
          <p:cNvSpPr/>
          <p:nvPr/>
        </p:nvSpPr>
        <p:spPr>
          <a:xfrm>
            <a:off x="3937680" y="6580800"/>
            <a:ext cx="181080" cy="90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06" name="Line 35"/>
          <p:cNvSpPr/>
          <p:nvPr/>
        </p:nvSpPr>
        <p:spPr>
          <a:xfrm flipV="1">
            <a:off x="4556880" y="5043960"/>
            <a:ext cx="0" cy="1645200"/>
          </a:xfrm>
          <a:prstGeom prst="line">
            <a:avLst/>
          </a:prstGeom>
          <a:ln w="183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407" name="CustomShape 36"/>
          <p:cNvSpPr/>
          <p:nvPr/>
        </p:nvSpPr>
        <p:spPr>
          <a:xfrm>
            <a:off x="4377600" y="6684480"/>
            <a:ext cx="323640" cy="361080"/>
          </a:xfrm>
          <a:prstGeom prst="rect">
            <a:avLst/>
          </a:prstGeom>
        </p:spPr>
        <p:txBody>
          <a:bodyPr bIns="54000" lIns="99000" rIns="99000" tIns="69840" wrap="none"/>
          <a:p>
            <a:pPr>
              <a:lnSpc>
                <a:spcPct val="93000"/>
              </a:lnSpc>
              <a:buFont typeface="StarSymbol"/>
              <a:buChar char=""/>
            </a:pPr>
            <a:r>
              <a:rPr i="1" lang="en-US">
                <a:solidFill>
                  <a:srgbClr val="000000"/>
                </a:solidFill>
              </a:rPr>
              <a:t>d</a:t>
            </a:r>
            <a:endParaRPr/>
          </a:p>
        </p:txBody>
      </p:sp>
      <p:sp>
        <p:nvSpPr>
          <p:cNvPr id="408" name="Line 37"/>
          <p:cNvSpPr/>
          <p:nvPr/>
        </p:nvSpPr>
        <p:spPr>
          <a:xfrm flipH="1">
            <a:off x="1263960" y="5371560"/>
            <a:ext cx="3202200" cy="0"/>
          </a:xfrm>
          <a:prstGeom prst="line">
            <a:avLst/>
          </a:prstGeom>
          <a:ln w="18360">
            <a:solidFill>
              <a:srgbClr val="ff0000"/>
            </a:solidFill>
            <a:custDash>
              <a:ds d="51000" sp="51000"/>
            </a:custDash>
            <a:round/>
          </a:ln>
        </p:spPr>
      </p:sp>
      <p:sp>
        <p:nvSpPr>
          <p:cNvPr id="409" name="CustomShape 38"/>
          <p:cNvSpPr/>
          <p:nvPr/>
        </p:nvSpPr>
        <p:spPr>
          <a:xfrm>
            <a:off x="7331760" y="486180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10" name="CustomShape 39"/>
          <p:cNvSpPr/>
          <p:nvPr/>
        </p:nvSpPr>
        <p:spPr>
          <a:xfrm>
            <a:off x="6603120" y="4698360"/>
            <a:ext cx="181080" cy="1810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11" name="CustomShape 40"/>
          <p:cNvSpPr/>
          <p:nvPr/>
        </p:nvSpPr>
        <p:spPr>
          <a:xfrm>
            <a:off x="6784200" y="4698360"/>
            <a:ext cx="181080" cy="1810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12" name="CustomShape 41"/>
          <p:cNvSpPr/>
          <p:nvPr/>
        </p:nvSpPr>
        <p:spPr>
          <a:xfrm>
            <a:off x="6603120" y="4879440"/>
            <a:ext cx="181080" cy="18072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13" name="CustomShape 42"/>
          <p:cNvSpPr/>
          <p:nvPr/>
        </p:nvSpPr>
        <p:spPr>
          <a:xfrm>
            <a:off x="6784200" y="4879440"/>
            <a:ext cx="181080" cy="1807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414" name="Line 43"/>
          <p:cNvSpPr/>
          <p:nvPr/>
        </p:nvSpPr>
        <p:spPr>
          <a:xfrm flipH="1" flipV="1">
            <a:off x="6720120" y="5151960"/>
            <a:ext cx="81000" cy="366840"/>
          </a:xfrm>
          <a:prstGeom prst="line">
            <a:avLst/>
          </a:prstGeom>
          <a:ln w="93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415" name="Line 44"/>
          <p:cNvSpPr/>
          <p:nvPr/>
        </p:nvSpPr>
        <p:spPr>
          <a:xfrm flipV="1">
            <a:off x="7449480" y="5151960"/>
            <a:ext cx="0" cy="366840"/>
          </a:xfrm>
          <a:prstGeom prst="line">
            <a:avLst/>
          </a:prstGeom>
          <a:ln w="93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416" name="CustomShape 45"/>
          <p:cNvSpPr/>
          <p:nvPr/>
        </p:nvSpPr>
        <p:spPr>
          <a:xfrm>
            <a:off x="7389000" y="4926960"/>
            <a:ext cx="90360" cy="90360"/>
          </a:xfrm>
          <a:prstGeom prst="ellipse">
            <a:avLst/>
          </a:prstGeom>
          <a:solidFill>
            <a:srgbClr val="ff0000"/>
          </a:solidFill>
          <a:ln w="9360">
            <a:solidFill>
              <a:srgbClr val="ff0000"/>
            </a:solidFill>
            <a:round/>
          </a:ln>
        </p:spPr>
      </p:sp>
      <p:sp>
        <p:nvSpPr>
          <p:cNvPr id="417" name="CustomShape 46"/>
          <p:cNvSpPr/>
          <p:nvPr/>
        </p:nvSpPr>
        <p:spPr>
          <a:xfrm>
            <a:off x="6404760" y="561600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18" name="CustomShape 47"/>
          <p:cNvSpPr/>
          <p:nvPr/>
        </p:nvSpPr>
        <p:spPr>
          <a:xfrm>
            <a:off x="6585840" y="5616000"/>
            <a:ext cx="18072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19" name="CustomShape 48"/>
          <p:cNvSpPr/>
          <p:nvPr/>
        </p:nvSpPr>
        <p:spPr>
          <a:xfrm>
            <a:off x="6765120" y="561600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20" name="CustomShape 49"/>
          <p:cNvSpPr/>
          <p:nvPr/>
        </p:nvSpPr>
        <p:spPr>
          <a:xfrm>
            <a:off x="6946560" y="5616000"/>
            <a:ext cx="18072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21" name="CustomShape 50"/>
          <p:cNvSpPr/>
          <p:nvPr/>
        </p:nvSpPr>
        <p:spPr>
          <a:xfrm>
            <a:off x="7125840" y="561600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22" name="CustomShape 51"/>
          <p:cNvSpPr/>
          <p:nvPr/>
        </p:nvSpPr>
        <p:spPr>
          <a:xfrm>
            <a:off x="7305480" y="561600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23" name="CustomShape 52"/>
          <p:cNvSpPr/>
          <p:nvPr/>
        </p:nvSpPr>
        <p:spPr>
          <a:xfrm>
            <a:off x="7486560" y="561600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24" name="CustomShape 53"/>
          <p:cNvSpPr/>
          <p:nvPr/>
        </p:nvSpPr>
        <p:spPr>
          <a:xfrm>
            <a:off x="7666200" y="561600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25" name="CustomShape 54"/>
          <p:cNvSpPr/>
          <p:nvPr/>
        </p:nvSpPr>
        <p:spPr>
          <a:xfrm>
            <a:off x="6404760" y="5797080"/>
            <a:ext cx="181080" cy="18072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26" name="CustomShape 55"/>
          <p:cNvSpPr/>
          <p:nvPr/>
        </p:nvSpPr>
        <p:spPr>
          <a:xfrm>
            <a:off x="6585840" y="5797080"/>
            <a:ext cx="180720" cy="18072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27" name="CustomShape 56"/>
          <p:cNvSpPr/>
          <p:nvPr/>
        </p:nvSpPr>
        <p:spPr>
          <a:xfrm>
            <a:off x="6765120" y="5797080"/>
            <a:ext cx="181080" cy="18072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28" name="CustomShape 57"/>
          <p:cNvSpPr/>
          <p:nvPr/>
        </p:nvSpPr>
        <p:spPr>
          <a:xfrm>
            <a:off x="6946560" y="5797080"/>
            <a:ext cx="180720" cy="18072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29" name="CustomShape 58"/>
          <p:cNvSpPr/>
          <p:nvPr/>
        </p:nvSpPr>
        <p:spPr>
          <a:xfrm>
            <a:off x="7125840" y="5797080"/>
            <a:ext cx="181080" cy="18072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30" name="CustomShape 59"/>
          <p:cNvSpPr/>
          <p:nvPr/>
        </p:nvSpPr>
        <p:spPr>
          <a:xfrm>
            <a:off x="7305480" y="5797080"/>
            <a:ext cx="181080" cy="18072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31" name="CustomShape 60"/>
          <p:cNvSpPr/>
          <p:nvPr/>
        </p:nvSpPr>
        <p:spPr>
          <a:xfrm>
            <a:off x="7486560" y="5797080"/>
            <a:ext cx="181080" cy="18072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32" name="CustomShape 61"/>
          <p:cNvSpPr/>
          <p:nvPr/>
        </p:nvSpPr>
        <p:spPr>
          <a:xfrm>
            <a:off x="7666200" y="5797080"/>
            <a:ext cx="181080" cy="18072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33" name="CustomShape 62"/>
          <p:cNvSpPr/>
          <p:nvPr/>
        </p:nvSpPr>
        <p:spPr>
          <a:xfrm>
            <a:off x="6404760" y="597636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34" name="CustomShape 63"/>
          <p:cNvSpPr/>
          <p:nvPr/>
        </p:nvSpPr>
        <p:spPr>
          <a:xfrm>
            <a:off x="6585840" y="5976360"/>
            <a:ext cx="18072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35" name="CustomShape 64"/>
          <p:cNvSpPr/>
          <p:nvPr/>
        </p:nvSpPr>
        <p:spPr>
          <a:xfrm>
            <a:off x="6765120" y="597636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36" name="CustomShape 65"/>
          <p:cNvSpPr/>
          <p:nvPr/>
        </p:nvSpPr>
        <p:spPr>
          <a:xfrm>
            <a:off x="6946560" y="5976360"/>
            <a:ext cx="18072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37" name="CustomShape 66"/>
          <p:cNvSpPr/>
          <p:nvPr/>
        </p:nvSpPr>
        <p:spPr>
          <a:xfrm>
            <a:off x="7125840" y="597636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38" name="CustomShape 67"/>
          <p:cNvSpPr/>
          <p:nvPr/>
        </p:nvSpPr>
        <p:spPr>
          <a:xfrm>
            <a:off x="7305480" y="597636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39" name="CustomShape 68"/>
          <p:cNvSpPr/>
          <p:nvPr/>
        </p:nvSpPr>
        <p:spPr>
          <a:xfrm>
            <a:off x="7486560" y="597636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40" name="CustomShape 69"/>
          <p:cNvSpPr/>
          <p:nvPr/>
        </p:nvSpPr>
        <p:spPr>
          <a:xfrm>
            <a:off x="7666200" y="597636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41" name="CustomShape 70"/>
          <p:cNvSpPr/>
          <p:nvPr/>
        </p:nvSpPr>
        <p:spPr>
          <a:xfrm>
            <a:off x="6404760" y="615564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42" name="CustomShape 71"/>
          <p:cNvSpPr/>
          <p:nvPr/>
        </p:nvSpPr>
        <p:spPr>
          <a:xfrm>
            <a:off x="6585840" y="6155640"/>
            <a:ext cx="18072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43" name="CustomShape 72"/>
          <p:cNvSpPr/>
          <p:nvPr/>
        </p:nvSpPr>
        <p:spPr>
          <a:xfrm>
            <a:off x="6765120" y="615564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44" name="CustomShape 73"/>
          <p:cNvSpPr/>
          <p:nvPr/>
        </p:nvSpPr>
        <p:spPr>
          <a:xfrm>
            <a:off x="6946560" y="6155640"/>
            <a:ext cx="18072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45" name="CustomShape 74"/>
          <p:cNvSpPr/>
          <p:nvPr/>
        </p:nvSpPr>
        <p:spPr>
          <a:xfrm>
            <a:off x="7125840" y="615564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46" name="CustomShape 75"/>
          <p:cNvSpPr/>
          <p:nvPr/>
        </p:nvSpPr>
        <p:spPr>
          <a:xfrm>
            <a:off x="7305480" y="615564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47" name="CustomShape 76"/>
          <p:cNvSpPr/>
          <p:nvPr/>
        </p:nvSpPr>
        <p:spPr>
          <a:xfrm>
            <a:off x="7486560" y="615564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48" name="CustomShape 77"/>
          <p:cNvSpPr/>
          <p:nvPr/>
        </p:nvSpPr>
        <p:spPr>
          <a:xfrm>
            <a:off x="7666200" y="615564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49" name="CustomShape 78"/>
          <p:cNvSpPr/>
          <p:nvPr/>
        </p:nvSpPr>
        <p:spPr>
          <a:xfrm>
            <a:off x="6404760" y="6336720"/>
            <a:ext cx="18108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50" name="CustomShape 79"/>
          <p:cNvSpPr/>
          <p:nvPr/>
        </p:nvSpPr>
        <p:spPr>
          <a:xfrm>
            <a:off x="6585840" y="6336720"/>
            <a:ext cx="18072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51" name="CustomShape 80"/>
          <p:cNvSpPr/>
          <p:nvPr/>
        </p:nvSpPr>
        <p:spPr>
          <a:xfrm>
            <a:off x="6765120" y="6336720"/>
            <a:ext cx="18108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52" name="CustomShape 81"/>
          <p:cNvSpPr/>
          <p:nvPr/>
        </p:nvSpPr>
        <p:spPr>
          <a:xfrm>
            <a:off x="6946560" y="6336720"/>
            <a:ext cx="18072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53" name="CustomShape 82"/>
          <p:cNvSpPr/>
          <p:nvPr/>
        </p:nvSpPr>
        <p:spPr>
          <a:xfrm>
            <a:off x="7125840" y="633672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54" name="CustomShape 83"/>
          <p:cNvSpPr/>
          <p:nvPr/>
        </p:nvSpPr>
        <p:spPr>
          <a:xfrm>
            <a:off x="7305480" y="633672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55" name="CustomShape 84"/>
          <p:cNvSpPr/>
          <p:nvPr/>
        </p:nvSpPr>
        <p:spPr>
          <a:xfrm>
            <a:off x="7486560" y="633672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56" name="CustomShape 85"/>
          <p:cNvSpPr/>
          <p:nvPr/>
        </p:nvSpPr>
        <p:spPr>
          <a:xfrm>
            <a:off x="7666200" y="633672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57" name="CustomShape 86"/>
          <p:cNvSpPr/>
          <p:nvPr/>
        </p:nvSpPr>
        <p:spPr>
          <a:xfrm>
            <a:off x="6404760" y="6516000"/>
            <a:ext cx="18108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58" name="CustomShape 87"/>
          <p:cNvSpPr/>
          <p:nvPr/>
        </p:nvSpPr>
        <p:spPr>
          <a:xfrm>
            <a:off x="6585840" y="6516000"/>
            <a:ext cx="18072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59" name="CustomShape 88"/>
          <p:cNvSpPr/>
          <p:nvPr/>
        </p:nvSpPr>
        <p:spPr>
          <a:xfrm>
            <a:off x="6765120" y="6516000"/>
            <a:ext cx="18108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60" name="CustomShape 89"/>
          <p:cNvSpPr/>
          <p:nvPr/>
        </p:nvSpPr>
        <p:spPr>
          <a:xfrm>
            <a:off x="6946560" y="6516000"/>
            <a:ext cx="18072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61" name="CustomShape 90"/>
          <p:cNvSpPr/>
          <p:nvPr/>
        </p:nvSpPr>
        <p:spPr>
          <a:xfrm>
            <a:off x="7125840" y="651600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62" name="CustomShape 91"/>
          <p:cNvSpPr/>
          <p:nvPr/>
        </p:nvSpPr>
        <p:spPr>
          <a:xfrm>
            <a:off x="7305480" y="651600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63" name="CustomShape 92"/>
          <p:cNvSpPr/>
          <p:nvPr/>
        </p:nvSpPr>
        <p:spPr>
          <a:xfrm>
            <a:off x="7486560" y="651600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64" name="CustomShape 93"/>
          <p:cNvSpPr/>
          <p:nvPr/>
        </p:nvSpPr>
        <p:spPr>
          <a:xfrm>
            <a:off x="7666200" y="651600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65" name="CustomShape 94"/>
          <p:cNvSpPr/>
          <p:nvPr/>
        </p:nvSpPr>
        <p:spPr>
          <a:xfrm>
            <a:off x="6404760" y="6697080"/>
            <a:ext cx="18108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66" name="CustomShape 95"/>
          <p:cNvSpPr/>
          <p:nvPr/>
        </p:nvSpPr>
        <p:spPr>
          <a:xfrm>
            <a:off x="6585840" y="6697080"/>
            <a:ext cx="18072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67" name="CustomShape 96"/>
          <p:cNvSpPr/>
          <p:nvPr/>
        </p:nvSpPr>
        <p:spPr>
          <a:xfrm>
            <a:off x="6765120" y="6697080"/>
            <a:ext cx="18108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68" name="CustomShape 97"/>
          <p:cNvSpPr/>
          <p:nvPr/>
        </p:nvSpPr>
        <p:spPr>
          <a:xfrm>
            <a:off x="6946560" y="6697080"/>
            <a:ext cx="18072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69" name="CustomShape 98"/>
          <p:cNvSpPr/>
          <p:nvPr/>
        </p:nvSpPr>
        <p:spPr>
          <a:xfrm>
            <a:off x="7125840" y="669708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70" name="CustomShape 99"/>
          <p:cNvSpPr/>
          <p:nvPr/>
        </p:nvSpPr>
        <p:spPr>
          <a:xfrm>
            <a:off x="7305480" y="669708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71" name="CustomShape 100"/>
          <p:cNvSpPr/>
          <p:nvPr/>
        </p:nvSpPr>
        <p:spPr>
          <a:xfrm>
            <a:off x="7486560" y="669708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72" name="CustomShape 101"/>
          <p:cNvSpPr/>
          <p:nvPr/>
        </p:nvSpPr>
        <p:spPr>
          <a:xfrm>
            <a:off x="7666200" y="669708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73" name="CustomShape 102"/>
          <p:cNvSpPr/>
          <p:nvPr/>
        </p:nvSpPr>
        <p:spPr>
          <a:xfrm>
            <a:off x="6404760" y="6876360"/>
            <a:ext cx="18108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74" name="CustomShape 103"/>
          <p:cNvSpPr/>
          <p:nvPr/>
        </p:nvSpPr>
        <p:spPr>
          <a:xfrm>
            <a:off x="6585840" y="6876360"/>
            <a:ext cx="18072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75" name="CustomShape 104"/>
          <p:cNvSpPr/>
          <p:nvPr/>
        </p:nvSpPr>
        <p:spPr>
          <a:xfrm>
            <a:off x="6765120" y="6876360"/>
            <a:ext cx="18108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76" name="CustomShape 105"/>
          <p:cNvSpPr/>
          <p:nvPr/>
        </p:nvSpPr>
        <p:spPr>
          <a:xfrm>
            <a:off x="6946560" y="6876360"/>
            <a:ext cx="180720" cy="1810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477" name="CustomShape 106"/>
          <p:cNvSpPr/>
          <p:nvPr/>
        </p:nvSpPr>
        <p:spPr>
          <a:xfrm>
            <a:off x="7125840" y="687636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78" name="CustomShape 107"/>
          <p:cNvSpPr/>
          <p:nvPr/>
        </p:nvSpPr>
        <p:spPr>
          <a:xfrm>
            <a:off x="7305480" y="687636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79" name="CustomShape 108"/>
          <p:cNvSpPr/>
          <p:nvPr/>
        </p:nvSpPr>
        <p:spPr>
          <a:xfrm>
            <a:off x="7486560" y="687636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80" name="CustomShape 109"/>
          <p:cNvSpPr/>
          <p:nvPr/>
        </p:nvSpPr>
        <p:spPr>
          <a:xfrm>
            <a:off x="7666200" y="6876360"/>
            <a:ext cx="181080" cy="181080"/>
          </a:xfrm>
          <a:prstGeom prst="rect">
            <a:avLst/>
          </a:prstGeom>
          <a:solidFill>
            <a:srgbClr val="b3b3b3"/>
          </a:solidFill>
          <a:ln w="9360">
            <a:solidFill>
              <a:srgbClr val="000000"/>
            </a:solidFill>
            <a:round/>
          </a:ln>
        </p:spPr>
      </p:sp>
      <p:sp>
        <p:nvSpPr>
          <p:cNvPr id="481" name="CustomShape 110"/>
          <p:cNvSpPr/>
          <p:nvPr/>
        </p:nvSpPr>
        <p:spPr>
          <a:xfrm>
            <a:off x="6921000" y="6474960"/>
            <a:ext cx="90360" cy="90360"/>
          </a:xfrm>
          <a:prstGeom prst="ellipse">
            <a:avLst/>
          </a:prstGeom>
          <a:solidFill>
            <a:srgbClr val="ff0000"/>
          </a:solidFill>
          <a:ln w="9360">
            <a:solidFill>
              <a:srgbClr val="ff0000"/>
            </a:solidFill>
            <a:round/>
          </a:ln>
        </p:spPr>
      </p:sp>
      <p:sp>
        <p:nvSpPr>
          <p:cNvPr id="482" name="CustomShape 111"/>
          <p:cNvSpPr/>
          <p:nvPr/>
        </p:nvSpPr>
        <p:spPr>
          <a:xfrm>
            <a:off x="6668280" y="4926960"/>
            <a:ext cx="90360" cy="90360"/>
          </a:xfrm>
          <a:prstGeom prst="ellipse">
            <a:avLst/>
          </a:prstGeom>
          <a:solidFill>
            <a:srgbClr val="ff0000"/>
          </a:solidFill>
          <a:ln w="9360">
            <a:solidFill>
              <a:srgbClr val="ff0000"/>
            </a:solidFill>
            <a:round/>
          </a:ln>
        </p:spPr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Review: Summed Area Tables</a:t>
            </a:r>
            <a:endParaRPr/>
          </a:p>
        </p:txBody>
      </p:sp>
      <p:sp>
        <p:nvSpPr>
          <p:cNvPr id="484" name="TextShape 2"/>
          <p:cNvSpPr txBox="1"/>
          <p:nvPr/>
        </p:nvSpPr>
        <p:spPr>
          <a:xfrm>
            <a:off x="504000" y="4754880"/>
            <a:ext cx="9071640" cy="14630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Times New Roman"/>
                <a:ea typeface="Microsoft YaHei"/>
              </a:rPr>
              <a:t>I(i,j) = tc(i,j) + I(i−1,j) + I(i,j−1) − I(i−1,j−1)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Times New Roman"/>
                <a:ea typeface="Microsoft YaHei"/>
              </a:rPr>
              <a:t>C = ( I(ir,jb) − I(ir,jt) − I(il,jb) + I(il,jt) ) / ((ir − il)(jb − jt))</a:t>
            </a:r>
            <a:endParaRPr/>
          </a:p>
        </p:txBody>
      </p:sp>
      <p:sp>
        <p:nvSpPr>
          <p:cNvPr id="485" name="Line 3"/>
          <p:cNvSpPr/>
          <p:nvPr/>
        </p:nvSpPr>
        <p:spPr>
          <a:xfrm flipV="1">
            <a:off x="877320" y="1902600"/>
            <a:ext cx="0" cy="2368080"/>
          </a:xfrm>
          <a:prstGeom prst="line">
            <a:avLst/>
          </a:prstGeom>
          <a:ln w="93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486" name="Line 4"/>
          <p:cNvSpPr/>
          <p:nvPr/>
        </p:nvSpPr>
        <p:spPr>
          <a:xfrm>
            <a:off x="877320" y="4271040"/>
            <a:ext cx="3198960" cy="0"/>
          </a:xfrm>
          <a:prstGeom prst="line">
            <a:avLst/>
          </a:prstGeom>
          <a:ln w="93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487" name="CustomShape 5"/>
          <p:cNvSpPr/>
          <p:nvPr/>
        </p:nvSpPr>
        <p:spPr>
          <a:xfrm>
            <a:off x="731520" y="1548720"/>
            <a:ext cx="328320" cy="412560"/>
          </a:xfrm>
          <a:prstGeom prst="rect">
            <a:avLst/>
          </a:prstGeom>
        </p:spPr>
        <p:txBody>
          <a:bodyPr bIns="63360" lIns="108360" rIns="108360" tIns="75960" wrap="none"/>
          <a:p>
            <a:pPr>
              <a:lnSpc>
                <a:spcPct val="95000"/>
              </a:lnSpc>
              <a:buFont typeface="StarSymbol"/>
              <a:buChar char=""/>
            </a:pPr>
            <a:r>
              <a:rPr i="1" lang="en-US" sz="2000">
                <a:solidFill>
                  <a:srgbClr val="000000"/>
                </a:solidFill>
                <a:latin typeface="Times New Roman"/>
              </a:rPr>
              <a:t>v</a:t>
            </a:r>
            <a:endParaRPr/>
          </a:p>
        </p:txBody>
      </p:sp>
      <p:sp>
        <p:nvSpPr>
          <p:cNvPr id="488" name="CustomShape 6"/>
          <p:cNvSpPr/>
          <p:nvPr/>
        </p:nvSpPr>
        <p:spPr>
          <a:xfrm>
            <a:off x="4042800" y="4068000"/>
            <a:ext cx="344520" cy="412560"/>
          </a:xfrm>
          <a:prstGeom prst="rect">
            <a:avLst/>
          </a:prstGeom>
        </p:spPr>
        <p:txBody>
          <a:bodyPr bIns="63360" lIns="108360" rIns="108360" tIns="75960" wrap="none"/>
          <a:p>
            <a:pPr>
              <a:lnSpc>
                <a:spcPct val="95000"/>
              </a:lnSpc>
              <a:buFont typeface="StarSymbol"/>
              <a:buChar char=""/>
            </a:pPr>
            <a:r>
              <a:rPr i="1" lang="en-US" sz="2000">
                <a:solidFill>
                  <a:srgbClr val="000000"/>
                </a:solidFill>
                <a:latin typeface="Times New Roman"/>
              </a:rPr>
              <a:t>u</a:t>
            </a:r>
            <a:endParaRPr/>
          </a:p>
        </p:txBody>
      </p:sp>
      <p:sp>
        <p:nvSpPr>
          <p:cNvPr id="489" name="CustomShape 7"/>
          <p:cNvSpPr/>
          <p:nvPr/>
        </p:nvSpPr>
        <p:spPr>
          <a:xfrm>
            <a:off x="1504440" y="2155320"/>
            <a:ext cx="2852640" cy="1663560"/>
          </a:xfrm>
          <a:prstGeom prst="rect">
            <a:avLst/>
          </a:prstGeom>
          <a:ln w="18360">
            <a:solidFill>
              <a:srgbClr val="666666"/>
            </a:solidFill>
            <a:round/>
          </a:ln>
        </p:spPr>
      </p:sp>
      <p:sp>
        <p:nvSpPr>
          <p:cNvPr id="490" name="CustomShape 8"/>
          <p:cNvSpPr/>
          <p:nvPr/>
        </p:nvSpPr>
        <p:spPr>
          <a:xfrm>
            <a:off x="1158480" y="3783960"/>
            <a:ext cx="452520" cy="393840"/>
          </a:xfrm>
          <a:prstGeom prst="rect">
            <a:avLst/>
          </a:prstGeom>
        </p:spPr>
        <p:txBody>
          <a:bodyPr bIns="54000" lIns="99000" rIns="99000" tIns="66600" wrap="none"/>
          <a:p>
            <a:pPr>
              <a:lnSpc>
                <a:spcPct val="95000"/>
              </a:lnSpc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Times New Roman"/>
              </a:rPr>
              <a:t>v0</a:t>
            </a:r>
            <a:endParaRPr/>
          </a:p>
        </p:txBody>
      </p:sp>
      <p:sp>
        <p:nvSpPr>
          <p:cNvPr id="491" name="CustomShape 9"/>
          <p:cNvSpPr/>
          <p:nvPr/>
        </p:nvSpPr>
        <p:spPr>
          <a:xfrm>
            <a:off x="1158480" y="1804320"/>
            <a:ext cx="452520" cy="393840"/>
          </a:xfrm>
          <a:prstGeom prst="rect">
            <a:avLst/>
          </a:prstGeom>
        </p:spPr>
        <p:txBody>
          <a:bodyPr bIns="54000" lIns="99000" rIns="99000" tIns="66600" wrap="none"/>
          <a:p>
            <a:pPr>
              <a:lnSpc>
                <a:spcPct val="95000"/>
              </a:lnSpc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Times New Roman"/>
              </a:rPr>
              <a:t>v1</a:t>
            </a:r>
            <a:endParaRPr/>
          </a:p>
        </p:txBody>
      </p:sp>
      <p:sp>
        <p:nvSpPr>
          <p:cNvPr id="492" name="CustomShape 10"/>
          <p:cNvSpPr/>
          <p:nvPr/>
        </p:nvSpPr>
        <p:spPr>
          <a:xfrm>
            <a:off x="4219200" y="3783960"/>
            <a:ext cx="452520" cy="393840"/>
          </a:xfrm>
          <a:prstGeom prst="rect">
            <a:avLst/>
          </a:prstGeom>
        </p:spPr>
        <p:txBody>
          <a:bodyPr bIns="54000" lIns="99000" rIns="99000" tIns="66600" wrap="none"/>
          <a:p>
            <a:pPr>
              <a:lnSpc>
                <a:spcPct val="95000"/>
              </a:lnSpc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Times New Roman"/>
              </a:rPr>
              <a:t>v3</a:t>
            </a:r>
            <a:endParaRPr/>
          </a:p>
        </p:txBody>
      </p:sp>
      <p:sp>
        <p:nvSpPr>
          <p:cNvPr id="493" name="CustomShape 11"/>
          <p:cNvSpPr/>
          <p:nvPr/>
        </p:nvSpPr>
        <p:spPr>
          <a:xfrm>
            <a:off x="4327200" y="1841040"/>
            <a:ext cx="452160" cy="393480"/>
          </a:xfrm>
          <a:prstGeom prst="rect">
            <a:avLst/>
          </a:prstGeom>
        </p:spPr>
        <p:txBody>
          <a:bodyPr bIns="54000" lIns="99000" rIns="99000" tIns="66600" wrap="none"/>
          <a:p>
            <a:pPr>
              <a:lnSpc>
                <a:spcPct val="95000"/>
              </a:lnSpc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Times New Roman"/>
              </a:rPr>
              <a:t>v2</a:t>
            </a:r>
            <a:endParaRPr/>
          </a:p>
        </p:txBody>
      </p:sp>
      <p:sp>
        <p:nvSpPr>
          <p:cNvPr id="494" name="CustomShape 12"/>
          <p:cNvSpPr/>
          <p:nvPr/>
        </p:nvSpPr>
        <p:spPr>
          <a:xfrm>
            <a:off x="2335680" y="3760920"/>
            <a:ext cx="93240" cy="95040"/>
          </a:xfrm>
          <a:prstGeom prst="ellipse">
            <a:avLst/>
          </a:prstGeom>
          <a:solidFill>
            <a:srgbClr val="ff0000"/>
          </a:solidFill>
          <a:ln w="36720">
            <a:solidFill>
              <a:srgbClr val="ff0000"/>
            </a:solidFill>
            <a:round/>
          </a:ln>
        </p:spPr>
      </p:sp>
      <p:sp>
        <p:nvSpPr>
          <p:cNvPr id="495" name="CustomShape 13"/>
          <p:cNvSpPr/>
          <p:nvPr/>
        </p:nvSpPr>
        <p:spPr>
          <a:xfrm>
            <a:off x="3679200" y="3516840"/>
            <a:ext cx="93600" cy="95400"/>
          </a:xfrm>
          <a:prstGeom prst="ellipse">
            <a:avLst/>
          </a:prstGeom>
          <a:solidFill>
            <a:srgbClr val="ff0000"/>
          </a:solidFill>
          <a:ln w="36720">
            <a:solidFill>
              <a:srgbClr val="ff0000"/>
            </a:solidFill>
            <a:round/>
          </a:ln>
        </p:spPr>
      </p:sp>
      <p:sp>
        <p:nvSpPr>
          <p:cNvPr id="496" name="CustomShape 14"/>
          <p:cNvSpPr/>
          <p:nvPr/>
        </p:nvSpPr>
        <p:spPr>
          <a:xfrm>
            <a:off x="4128120" y="2166120"/>
            <a:ext cx="93600" cy="95040"/>
          </a:xfrm>
          <a:prstGeom prst="ellipse">
            <a:avLst/>
          </a:prstGeom>
          <a:solidFill>
            <a:srgbClr val="ff0000"/>
          </a:solidFill>
          <a:ln w="36720">
            <a:solidFill>
              <a:srgbClr val="ff0000"/>
            </a:solidFill>
            <a:round/>
          </a:ln>
        </p:spPr>
      </p:sp>
      <p:sp>
        <p:nvSpPr>
          <p:cNvPr id="497" name="CustomShape 15"/>
          <p:cNvSpPr/>
          <p:nvPr/>
        </p:nvSpPr>
        <p:spPr>
          <a:xfrm>
            <a:off x="1464480" y="2579040"/>
            <a:ext cx="93240" cy="95040"/>
          </a:xfrm>
          <a:prstGeom prst="ellipse">
            <a:avLst/>
          </a:prstGeom>
          <a:solidFill>
            <a:srgbClr val="ff0000"/>
          </a:solidFill>
          <a:ln w="36720">
            <a:solidFill>
              <a:srgbClr val="ff0000"/>
            </a:solidFill>
            <a:round/>
          </a:ln>
        </p:spPr>
      </p:sp>
      <p:sp>
        <p:nvSpPr>
          <p:cNvPr id="498" name="CustomShape 16"/>
          <p:cNvSpPr/>
          <p:nvPr/>
        </p:nvSpPr>
        <p:spPr>
          <a:xfrm>
            <a:off x="1504800" y="2590560"/>
            <a:ext cx="2739960" cy="1304280"/>
          </a:xfrm>
          <a:prstGeom prst="trapezoid">
            <a:avLst>
              <a:gd fmla="val 5400" name="adj"/>
            </a:avLst>
          </a:prstGeom>
          <a:ln w="36720">
            <a:solidFill>
              <a:srgbClr val="ff0000"/>
            </a:solidFill>
            <a:round/>
          </a:ln>
        </p:spPr>
      </p:sp>
      <p:sp>
        <p:nvSpPr>
          <p:cNvPr id="499" name="CustomShape 17"/>
          <p:cNvSpPr/>
          <p:nvPr/>
        </p:nvSpPr>
        <p:spPr>
          <a:xfrm>
            <a:off x="5330520" y="1316160"/>
            <a:ext cx="870840" cy="321480"/>
          </a:xfrm>
          <a:prstGeom prst="rect">
            <a:avLst/>
          </a:prstGeom>
        </p:spPr>
        <p:txBody>
          <a:bodyPr bIns="54000" lIns="99000" rIns="99000" tIns="69120"/>
          <a:p>
            <a:pPr>
              <a:lnSpc>
                <a:spcPct val="95000"/>
              </a:lnSpc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(0,0)</a:t>
            </a:r>
            <a:endParaRPr/>
          </a:p>
        </p:txBody>
      </p:sp>
      <p:sp>
        <p:nvSpPr>
          <p:cNvPr id="500" name="CustomShape 18"/>
          <p:cNvSpPr/>
          <p:nvPr/>
        </p:nvSpPr>
        <p:spPr>
          <a:xfrm>
            <a:off x="5713200" y="177156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01" name="CustomShape 19"/>
          <p:cNvSpPr/>
          <p:nvPr/>
        </p:nvSpPr>
        <p:spPr>
          <a:xfrm>
            <a:off x="5984640" y="177156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02" name="CustomShape 20"/>
          <p:cNvSpPr/>
          <p:nvPr/>
        </p:nvSpPr>
        <p:spPr>
          <a:xfrm>
            <a:off x="6254640" y="177156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03" name="CustomShape 21"/>
          <p:cNvSpPr/>
          <p:nvPr/>
        </p:nvSpPr>
        <p:spPr>
          <a:xfrm>
            <a:off x="6526080" y="1771560"/>
            <a:ext cx="27396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04" name="CustomShape 22"/>
          <p:cNvSpPr/>
          <p:nvPr/>
        </p:nvSpPr>
        <p:spPr>
          <a:xfrm>
            <a:off x="6797520" y="177156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05" name="CustomShape 23"/>
          <p:cNvSpPr/>
          <p:nvPr/>
        </p:nvSpPr>
        <p:spPr>
          <a:xfrm>
            <a:off x="7068600" y="177156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06" name="CustomShape 24"/>
          <p:cNvSpPr/>
          <p:nvPr/>
        </p:nvSpPr>
        <p:spPr>
          <a:xfrm>
            <a:off x="7338960" y="177156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07" name="CustomShape 25"/>
          <p:cNvSpPr/>
          <p:nvPr/>
        </p:nvSpPr>
        <p:spPr>
          <a:xfrm>
            <a:off x="7610040" y="177156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08" name="CustomShape 26"/>
          <p:cNvSpPr/>
          <p:nvPr/>
        </p:nvSpPr>
        <p:spPr>
          <a:xfrm>
            <a:off x="7881480" y="1771560"/>
            <a:ext cx="27396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09" name="CustomShape 27"/>
          <p:cNvSpPr/>
          <p:nvPr/>
        </p:nvSpPr>
        <p:spPr>
          <a:xfrm>
            <a:off x="8151840" y="177156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10" name="CustomShape 28"/>
          <p:cNvSpPr/>
          <p:nvPr/>
        </p:nvSpPr>
        <p:spPr>
          <a:xfrm>
            <a:off x="5713200" y="19929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11" name="CustomShape 29"/>
          <p:cNvSpPr/>
          <p:nvPr/>
        </p:nvSpPr>
        <p:spPr>
          <a:xfrm>
            <a:off x="5984640" y="19929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12" name="CustomShape 30"/>
          <p:cNvSpPr/>
          <p:nvPr/>
        </p:nvSpPr>
        <p:spPr>
          <a:xfrm>
            <a:off x="6254640" y="19929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13" name="CustomShape 31"/>
          <p:cNvSpPr/>
          <p:nvPr/>
        </p:nvSpPr>
        <p:spPr>
          <a:xfrm>
            <a:off x="6526080" y="1992960"/>
            <a:ext cx="27396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14" name="CustomShape 32"/>
          <p:cNvSpPr/>
          <p:nvPr/>
        </p:nvSpPr>
        <p:spPr>
          <a:xfrm>
            <a:off x="6797520" y="19929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15" name="CustomShape 33"/>
          <p:cNvSpPr/>
          <p:nvPr/>
        </p:nvSpPr>
        <p:spPr>
          <a:xfrm>
            <a:off x="7068600" y="19929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16" name="CustomShape 34"/>
          <p:cNvSpPr/>
          <p:nvPr/>
        </p:nvSpPr>
        <p:spPr>
          <a:xfrm>
            <a:off x="7338960" y="19929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17" name="CustomShape 35"/>
          <p:cNvSpPr/>
          <p:nvPr/>
        </p:nvSpPr>
        <p:spPr>
          <a:xfrm>
            <a:off x="7610040" y="19929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18" name="CustomShape 36"/>
          <p:cNvSpPr/>
          <p:nvPr/>
        </p:nvSpPr>
        <p:spPr>
          <a:xfrm>
            <a:off x="7881480" y="1992960"/>
            <a:ext cx="27396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19" name="CustomShape 37"/>
          <p:cNvSpPr/>
          <p:nvPr/>
        </p:nvSpPr>
        <p:spPr>
          <a:xfrm>
            <a:off x="8151840" y="19929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20" name="CustomShape 38"/>
          <p:cNvSpPr/>
          <p:nvPr/>
        </p:nvSpPr>
        <p:spPr>
          <a:xfrm>
            <a:off x="5713200" y="221328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21" name="CustomShape 39"/>
          <p:cNvSpPr/>
          <p:nvPr/>
        </p:nvSpPr>
        <p:spPr>
          <a:xfrm>
            <a:off x="5984640" y="221472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22" name="CustomShape 40"/>
          <p:cNvSpPr/>
          <p:nvPr/>
        </p:nvSpPr>
        <p:spPr>
          <a:xfrm>
            <a:off x="6254640" y="221328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23" name="CustomShape 41"/>
          <p:cNvSpPr/>
          <p:nvPr/>
        </p:nvSpPr>
        <p:spPr>
          <a:xfrm>
            <a:off x="6526080" y="2214720"/>
            <a:ext cx="27396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24" name="CustomShape 42"/>
          <p:cNvSpPr/>
          <p:nvPr/>
        </p:nvSpPr>
        <p:spPr>
          <a:xfrm>
            <a:off x="6797520" y="221328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25" name="CustomShape 43"/>
          <p:cNvSpPr/>
          <p:nvPr/>
        </p:nvSpPr>
        <p:spPr>
          <a:xfrm>
            <a:off x="7068600" y="221472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26" name="CustomShape 44"/>
          <p:cNvSpPr/>
          <p:nvPr/>
        </p:nvSpPr>
        <p:spPr>
          <a:xfrm>
            <a:off x="7338960" y="221328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27" name="CustomShape 45"/>
          <p:cNvSpPr/>
          <p:nvPr/>
        </p:nvSpPr>
        <p:spPr>
          <a:xfrm>
            <a:off x="7610040" y="221472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28" name="CustomShape 46"/>
          <p:cNvSpPr/>
          <p:nvPr/>
        </p:nvSpPr>
        <p:spPr>
          <a:xfrm>
            <a:off x="7881480" y="2213280"/>
            <a:ext cx="27396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29" name="CustomShape 47"/>
          <p:cNvSpPr/>
          <p:nvPr/>
        </p:nvSpPr>
        <p:spPr>
          <a:xfrm>
            <a:off x="8151840" y="221472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30" name="CustomShape 48"/>
          <p:cNvSpPr/>
          <p:nvPr/>
        </p:nvSpPr>
        <p:spPr>
          <a:xfrm>
            <a:off x="5713200" y="243504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31" name="CustomShape 49"/>
          <p:cNvSpPr/>
          <p:nvPr/>
        </p:nvSpPr>
        <p:spPr>
          <a:xfrm>
            <a:off x="5984640" y="243504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32" name="CustomShape 50"/>
          <p:cNvSpPr/>
          <p:nvPr/>
        </p:nvSpPr>
        <p:spPr>
          <a:xfrm>
            <a:off x="6254640" y="243504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33" name="CustomShape 51"/>
          <p:cNvSpPr/>
          <p:nvPr/>
        </p:nvSpPr>
        <p:spPr>
          <a:xfrm>
            <a:off x="6526080" y="2435040"/>
            <a:ext cx="27396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34" name="CustomShape 52"/>
          <p:cNvSpPr/>
          <p:nvPr/>
        </p:nvSpPr>
        <p:spPr>
          <a:xfrm>
            <a:off x="6797520" y="243504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35" name="CustomShape 53"/>
          <p:cNvSpPr/>
          <p:nvPr/>
        </p:nvSpPr>
        <p:spPr>
          <a:xfrm>
            <a:off x="7068600" y="243504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36" name="CustomShape 54"/>
          <p:cNvSpPr/>
          <p:nvPr/>
        </p:nvSpPr>
        <p:spPr>
          <a:xfrm>
            <a:off x="7338960" y="243504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37" name="CustomShape 55"/>
          <p:cNvSpPr/>
          <p:nvPr/>
        </p:nvSpPr>
        <p:spPr>
          <a:xfrm>
            <a:off x="7610040" y="243504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38" name="CustomShape 56"/>
          <p:cNvSpPr/>
          <p:nvPr/>
        </p:nvSpPr>
        <p:spPr>
          <a:xfrm>
            <a:off x="7881480" y="2435040"/>
            <a:ext cx="27396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39" name="CustomShape 57"/>
          <p:cNvSpPr/>
          <p:nvPr/>
        </p:nvSpPr>
        <p:spPr>
          <a:xfrm>
            <a:off x="8151840" y="243504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40" name="CustomShape 58"/>
          <p:cNvSpPr/>
          <p:nvPr/>
        </p:nvSpPr>
        <p:spPr>
          <a:xfrm>
            <a:off x="5713200" y="266004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41" name="CustomShape 59"/>
          <p:cNvSpPr/>
          <p:nvPr/>
        </p:nvSpPr>
        <p:spPr>
          <a:xfrm>
            <a:off x="5984640" y="266148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42" name="CustomShape 60"/>
          <p:cNvSpPr/>
          <p:nvPr/>
        </p:nvSpPr>
        <p:spPr>
          <a:xfrm>
            <a:off x="6254640" y="266004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43" name="CustomShape 61"/>
          <p:cNvSpPr/>
          <p:nvPr/>
        </p:nvSpPr>
        <p:spPr>
          <a:xfrm>
            <a:off x="6526080" y="2661480"/>
            <a:ext cx="27396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44" name="CustomShape 62"/>
          <p:cNvSpPr/>
          <p:nvPr/>
        </p:nvSpPr>
        <p:spPr>
          <a:xfrm>
            <a:off x="6797520" y="2660040"/>
            <a:ext cx="273600" cy="26604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545" name="CustomShape 63"/>
          <p:cNvSpPr/>
          <p:nvPr/>
        </p:nvSpPr>
        <p:spPr>
          <a:xfrm>
            <a:off x="7068600" y="2661480"/>
            <a:ext cx="273600" cy="2656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546" name="CustomShape 64"/>
          <p:cNvSpPr/>
          <p:nvPr/>
        </p:nvSpPr>
        <p:spPr>
          <a:xfrm>
            <a:off x="7338960" y="2660040"/>
            <a:ext cx="273600" cy="26604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547" name="CustomShape 65"/>
          <p:cNvSpPr/>
          <p:nvPr/>
        </p:nvSpPr>
        <p:spPr>
          <a:xfrm>
            <a:off x="7610040" y="266148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48" name="CustomShape 66"/>
          <p:cNvSpPr/>
          <p:nvPr/>
        </p:nvSpPr>
        <p:spPr>
          <a:xfrm>
            <a:off x="7881480" y="2660040"/>
            <a:ext cx="27396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49" name="CustomShape 67"/>
          <p:cNvSpPr/>
          <p:nvPr/>
        </p:nvSpPr>
        <p:spPr>
          <a:xfrm>
            <a:off x="8151840" y="266148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50" name="CustomShape 68"/>
          <p:cNvSpPr/>
          <p:nvPr/>
        </p:nvSpPr>
        <p:spPr>
          <a:xfrm>
            <a:off x="5713200" y="288180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51" name="CustomShape 69"/>
          <p:cNvSpPr/>
          <p:nvPr/>
        </p:nvSpPr>
        <p:spPr>
          <a:xfrm>
            <a:off x="5984640" y="288180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52" name="CustomShape 70"/>
          <p:cNvSpPr/>
          <p:nvPr/>
        </p:nvSpPr>
        <p:spPr>
          <a:xfrm>
            <a:off x="6254640" y="288180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53" name="CustomShape 71"/>
          <p:cNvSpPr/>
          <p:nvPr/>
        </p:nvSpPr>
        <p:spPr>
          <a:xfrm>
            <a:off x="6526080" y="2881800"/>
            <a:ext cx="27396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54" name="CustomShape 72"/>
          <p:cNvSpPr/>
          <p:nvPr/>
        </p:nvSpPr>
        <p:spPr>
          <a:xfrm>
            <a:off x="6797520" y="2881800"/>
            <a:ext cx="273600" cy="2656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555" name="CustomShape 73"/>
          <p:cNvSpPr/>
          <p:nvPr/>
        </p:nvSpPr>
        <p:spPr>
          <a:xfrm>
            <a:off x="7068600" y="2881800"/>
            <a:ext cx="273600" cy="2656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556" name="CustomShape 74"/>
          <p:cNvSpPr/>
          <p:nvPr/>
        </p:nvSpPr>
        <p:spPr>
          <a:xfrm>
            <a:off x="7338960" y="2881800"/>
            <a:ext cx="273600" cy="2656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557" name="CustomShape 75"/>
          <p:cNvSpPr/>
          <p:nvPr/>
        </p:nvSpPr>
        <p:spPr>
          <a:xfrm>
            <a:off x="7610040" y="288180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58" name="CustomShape 76"/>
          <p:cNvSpPr/>
          <p:nvPr/>
        </p:nvSpPr>
        <p:spPr>
          <a:xfrm>
            <a:off x="7881480" y="2881800"/>
            <a:ext cx="27396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59" name="CustomShape 77"/>
          <p:cNvSpPr/>
          <p:nvPr/>
        </p:nvSpPr>
        <p:spPr>
          <a:xfrm>
            <a:off x="8151840" y="288180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60" name="CustomShape 78"/>
          <p:cNvSpPr/>
          <p:nvPr/>
        </p:nvSpPr>
        <p:spPr>
          <a:xfrm>
            <a:off x="5713200" y="310248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61" name="CustomShape 79"/>
          <p:cNvSpPr/>
          <p:nvPr/>
        </p:nvSpPr>
        <p:spPr>
          <a:xfrm>
            <a:off x="5984640" y="31035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62" name="CustomShape 80"/>
          <p:cNvSpPr/>
          <p:nvPr/>
        </p:nvSpPr>
        <p:spPr>
          <a:xfrm>
            <a:off x="6254640" y="310248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63" name="CustomShape 81"/>
          <p:cNvSpPr/>
          <p:nvPr/>
        </p:nvSpPr>
        <p:spPr>
          <a:xfrm>
            <a:off x="6526080" y="3103560"/>
            <a:ext cx="27396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64" name="CustomShape 82"/>
          <p:cNvSpPr/>
          <p:nvPr/>
        </p:nvSpPr>
        <p:spPr>
          <a:xfrm>
            <a:off x="6797520" y="3102480"/>
            <a:ext cx="273600" cy="26604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565" name="CustomShape 83"/>
          <p:cNvSpPr/>
          <p:nvPr/>
        </p:nvSpPr>
        <p:spPr>
          <a:xfrm>
            <a:off x="7068600" y="3103560"/>
            <a:ext cx="273600" cy="26604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566" name="CustomShape 84"/>
          <p:cNvSpPr/>
          <p:nvPr/>
        </p:nvSpPr>
        <p:spPr>
          <a:xfrm>
            <a:off x="7338960" y="3102480"/>
            <a:ext cx="273600" cy="26604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567" name="CustomShape 85"/>
          <p:cNvSpPr/>
          <p:nvPr/>
        </p:nvSpPr>
        <p:spPr>
          <a:xfrm>
            <a:off x="7610040" y="31035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68" name="CustomShape 86"/>
          <p:cNvSpPr/>
          <p:nvPr/>
        </p:nvSpPr>
        <p:spPr>
          <a:xfrm>
            <a:off x="7881480" y="3102480"/>
            <a:ext cx="27396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69" name="CustomShape 87"/>
          <p:cNvSpPr/>
          <p:nvPr/>
        </p:nvSpPr>
        <p:spPr>
          <a:xfrm>
            <a:off x="8151840" y="31035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70" name="CustomShape 88"/>
          <p:cNvSpPr/>
          <p:nvPr/>
        </p:nvSpPr>
        <p:spPr>
          <a:xfrm>
            <a:off x="5713200" y="332424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71" name="CustomShape 89"/>
          <p:cNvSpPr/>
          <p:nvPr/>
        </p:nvSpPr>
        <p:spPr>
          <a:xfrm>
            <a:off x="5984640" y="33249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72" name="CustomShape 90"/>
          <p:cNvSpPr/>
          <p:nvPr/>
        </p:nvSpPr>
        <p:spPr>
          <a:xfrm>
            <a:off x="6254640" y="3324240"/>
            <a:ext cx="27360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73" name="CustomShape 91"/>
          <p:cNvSpPr/>
          <p:nvPr/>
        </p:nvSpPr>
        <p:spPr>
          <a:xfrm>
            <a:off x="6526080" y="3324960"/>
            <a:ext cx="27396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74" name="CustomShape 92"/>
          <p:cNvSpPr/>
          <p:nvPr/>
        </p:nvSpPr>
        <p:spPr>
          <a:xfrm>
            <a:off x="6797520" y="3324240"/>
            <a:ext cx="273600" cy="2656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575" name="CustomShape 93"/>
          <p:cNvSpPr/>
          <p:nvPr/>
        </p:nvSpPr>
        <p:spPr>
          <a:xfrm>
            <a:off x="7068600" y="3324960"/>
            <a:ext cx="273600" cy="26604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576" name="CustomShape 94"/>
          <p:cNvSpPr/>
          <p:nvPr/>
        </p:nvSpPr>
        <p:spPr>
          <a:xfrm>
            <a:off x="7338960" y="3324240"/>
            <a:ext cx="273600" cy="265680"/>
          </a:xfrm>
          <a:prstGeom prst="rect">
            <a:avLst/>
          </a:prstGeom>
          <a:solidFill>
            <a:srgbClr val="666666"/>
          </a:solidFill>
          <a:ln w="9360">
            <a:solidFill>
              <a:srgbClr val="000000"/>
            </a:solidFill>
            <a:round/>
          </a:ln>
        </p:spPr>
      </p:sp>
      <p:sp>
        <p:nvSpPr>
          <p:cNvPr id="577" name="CustomShape 95"/>
          <p:cNvSpPr/>
          <p:nvPr/>
        </p:nvSpPr>
        <p:spPr>
          <a:xfrm>
            <a:off x="7610040" y="33249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78" name="CustomShape 96"/>
          <p:cNvSpPr/>
          <p:nvPr/>
        </p:nvSpPr>
        <p:spPr>
          <a:xfrm>
            <a:off x="7881480" y="3324240"/>
            <a:ext cx="273960" cy="2656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79" name="CustomShape 97"/>
          <p:cNvSpPr/>
          <p:nvPr/>
        </p:nvSpPr>
        <p:spPr>
          <a:xfrm>
            <a:off x="8151840" y="33249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80" name="CustomShape 98"/>
          <p:cNvSpPr/>
          <p:nvPr/>
        </p:nvSpPr>
        <p:spPr>
          <a:xfrm>
            <a:off x="5713200" y="35751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81" name="CustomShape 99"/>
          <p:cNvSpPr/>
          <p:nvPr/>
        </p:nvSpPr>
        <p:spPr>
          <a:xfrm>
            <a:off x="5984640" y="35751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82" name="CustomShape 100"/>
          <p:cNvSpPr/>
          <p:nvPr/>
        </p:nvSpPr>
        <p:spPr>
          <a:xfrm>
            <a:off x="6254640" y="35751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83" name="CustomShape 101"/>
          <p:cNvSpPr/>
          <p:nvPr/>
        </p:nvSpPr>
        <p:spPr>
          <a:xfrm>
            <a:off x="6526080" y="3575160"/>
            <a:ext cx="27396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84" name="CustomShape 102"/>
          <p:cNvSpPr/>
          <p:nvPr/>
        </p:nvSpPr>
        <p:spPr>
          <a:xfrm>
            <a:off x="6797520" y="35751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85" name="CustomShape 103"/>
          <p:cNvSpPr/>
          <p:nvPr/>
        </p:nvSpPr>
        <p:spPr>
          <a:xfrm>
            <a:off x="7068600" y="35751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86" name="CustomShape 104"/>
          <p:cNvSpPr/>
          <p:nvPr/>
        </p:nvSpPr>
        <p:spPr>
          <a:xfrm>
            <a:off x="7338960" y="35751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87" name="CustomShape 105"/>
          <p:cNvSpPr/>
          <p:nvPr/>
        </p:nvSpPr>
        <p:spPr>
          <a:xfrm>
            <a:off x="7610040" y="35751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88" name="CustomShape 106"/>
          <p:cNvSpPr/>
          <p:nvPr/>
        </p:nvSpPr>
        <p:spPr>
          <a:xfrm>
            <a:off x="7881480" y="3575160"/>
            <a:ext cx="27396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89" name="CustomShape 107"/>
          <p:cNvSpPr/>
          <p:nvPr/>
        </p:nvSpPr>
        <p:spPr>
          <a:xfrm>
            <a:off x="8151840" y="357516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90" name="CustomShape 108"/>
          <p:cNvSpPr/>
          <p:nvPr/>
        </p:nvSpPr>
        <p:spPr>
          <a:xfrm>
            <a:off x="5713200" y="379692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91" name="CustomShape 109"/>
          <p:cNvSpPr/>
          <p:nvPr/>
        </p:nvSpPr>
        <p:spPr>
          <a:xfrm>
            <a:off x="5984640" y="379692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92" name="CustomShape 110"/>
          <p:cNvSpPr/>
          <p:nvPr/>
        </p:nvSpPr>
        <p:spPr>
          <a:xfrm>
            <a:off x="6254640" y="379692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93" name="CustomShape 111"/>
          <p:cNvSpPr/>
          <p:nvPr/>
        </p:nvSpPr>
        <p:spPr>
          <a:xfrm>
            <a:off x="6526080" y="3796920"/>
            <a:ext cx="27396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94" name="CustomShape 112"/>
          <p:cNvSpPr/>
          <p:nvPr/>
        </p:nvSpPr>
        <p:spPr>
          <a:xfrm>
            <a:off x="6797520" y="379692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95" name="CustomShape 113"/>
          <p:cNvSpPr/>
          <p:nvPr/>
        </p:nvSpPr>
        <p:spPr>
          <a:xfrm>
            <a:off x="7068600" y="379692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96" name="CustomShape 114"/>
          <p:cNvSpPr/>
          <p:nvPr/>
        </p:nvSpPr>
        <p:spPr>
          <a:xfrm>
            <a:off x="7338960" y="379692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97" name="CustomShape 115"/>
          <p:cNvSpPr/>
          <p:nvPr/>
        </p:nvSpPr>
        <p:spPr>
          <a:xfrm>
            <a:off x="7610040" y="379692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98" name="CustomShape 116"/>
          <p:cNvSpPr/>
          <p:nvPr/>
        </p:nvSpPr>
        <p:spPr>
          <a:xfrm>
            <a:off x="7881480" y="3796920"/>
            <a:ext cx="27396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599" name="CustomShape 117"/>
          <p:cNvSpPr/>
          <p:nvPr/>
        </p:nvSpPr>
        <p:spPr>
          <a:xfrm>
            <a:off x="8151840" y="3796920"/>
            <a:ext cx="273600" cy="2660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</p:sp>
      <p:sp>
        <p:nvSpPr>
          <p:cNvPr id="600" name="CustomShape 118"/>
          <p:cNvSpPr/>
          <p:nvPr/>
        </p:nvSpPr>
        <p:spPr>
          <a:xfrm>
            <a:off x="7530120" y="3486600"/>
            <a:ext cx="136440" cy="139680"/>
          </a:xfrm>
          <a:prstGeom prst="ellipse">
            <a:avLst/>
          </a:prstGeom>
          <a:solidFill>
            <a:srgbClr val="ff0000"/>
          </a:solidFill>
          <a:ln w="18360">
            <a:solidFill>
              <a:srgbClr val="ff0000"/>
            </a:solidFill>
            <a:round/>
          </a:ln>
        </p:spPr>
      </p:sp>
      <p:sp>
        <p:nvSpPr>
          <p:cNvPr id="601" name="CustomShape 119"/>
          <p:cNvSpPr/>
          <p:nvPr/>
        </p:nvSpPr>
        <p:spPr>
          <a:xfrm>
            <a:off x="6743520" y="2602440"/>
            <a:ext cx="136440" cy="139680"/>
          </a:xfrm>
          <a:prstGeom prst="ellipse">
            <a:avLst/>
          </a:prstGeom>
          <a:solidFill>
            <a:srgbClr val="0000ff"/>
          </a:solidFill>
          <a:ln w="18360">
            <a:solidFill>
              <a:srgbClr val="0000ff"/>
            </a:solidFill>
            <a:round/>
          </a:ln>
        </p:spPr>
      </p:sp>
      <p:sp>
        <p:nvSpPr>
          <p:cNvPr id="602" name="CustomShape 120"/>
          <p:cNvSpPr/>
          <p:nvPr/>
        </p:nvSpPr>
        <p:spPr>
          <a:xfrm>
            <a:off x="6726960" y="3487680"/>
            <a:ext cx="136080" cy="139680"/>
          </a:xfrm>
          <a:prstGeom prst="ellipse">
            <a:avLst/>
          </a:prstGeom>
          <a:solidFill>
            <a:srgbClr val="cccc00"/>
          </a:solidFill>
          <a:ln w="18360">
            <a:solidFill>
              <a:srgbClr val="cccc00"/>
            </a:solidFill>
            <a:round/>
          </a:ln>
        </p:spPr>
      </p:sp>
      <p:sp>
        <p:nvSpPr>
          <p:cNvPr id="603" name="CustomShape 121"/>
          <p:cNvSpPr/>
          <p:nvPr/>
        </p:nvSpPr>
        <p:spPr>
          <a:xfrm>
            <a:off x="7520760" y="2617200"/>
            <a:ext cx="136080" cy="153360"/>
          </a:xfrm>
          <a:prstGeom prst="ellipse">
            <a:avLst/>
          </a:prstGeom>
          <a:solidFill>
            <a:srgbClr val="ff00ff"/>
          </a:solidFill>
          <a:ln w="18360">
            <a:solidFill>
              <a:srgbClr val="ff00ff"/>
            </a:solidFill>
            <a:round/>
          </a:ln>
        </p:spPr>
      </p:sp>
      <p:sp>
        <p:nvSpPr>
          <p:cNvPr id="604" name="CustomShape 122"/>
          <p:cNvSpPr/>
          <p:nvPr/>
        </p:nvSpPr>
        <p:spPr>
          <a:xfrm>
            <a:off x="6626160" y="4071240"/>
            <a:ext cx="434160" cy="364680"/>
          </a:xfrm>
          <a:prstGeom prst="rect">
            <a:avLst/>
          </a:prstGeom>
        </p:spPr>
        <p:txBody>
          <a:bodyPr bIns="54000" lIns="99000" rIns="99000" tIns="69120"/>
          <a:p>
            <a:pPr>
              <a:lnSpc>
                <a:spcPct val="95000"/>
              </a:lnSpc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il</a:t>
            </a:r>
            <a:endParaRPr/>
          </a:p>
        </p:txBody>
      </p:sp>
      <p:sp>
        <p:nvSpPr>
          <p:cNvPr id="605" name="CustomShape 123"/>
          <p:cNvSpPr/>
          <p:nvPr/>
        </p:nvSpPr>
        <p:spPr>
          <a:xfrm>
            <a:off x="7438320" y="4071240"/>
            <a:ext cx="444960" cy="364680"/>
          </a:xfrm>
          <a:prstGeom prst="rect">
            <a:avLst/>
          </a:prstGeom>
        </p:spPr>
        <p:txBody>
          <a:bodyPr bIns="54000" lIns="99000" rIns="99000" tIns="69120"/>
          <a:p>
            <a:pPr>
              <a:lnSpc>
                <a:spcPct val="95000"/>
              </a:lnSpc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ir</a:t>
            </a:r>
            <a:endParaRPr/>
          </a:p>
        </p:txBody>
      </p:sp>
      <p:sp>
        <p:nvSpPr>
          <p:cNvPr id="606" name="CustomShape 124"/>
          <p:cNvSpPr/>
          <p:nvPr/>
        </p:nvSpPr>
        <p:spPr>
          <a:xfrm>
            <a:off x="8404200" y="2365560"/>
            <a:ext cx="372960" cy="402120"/>
          </a:xfrm>
          <a:prstGeom prst="rect">
            <a:avLst/>
          </a:prstGeom>
        </p:spPr>
        <p:txBody>
          <a:bodyPr bIns="54000" lIns="99000" rIns="99000" tIns="69120"/>
          <a:p>
            <a:pPr>
              <a:lnSpc>
                <a:spcPct val="95000"/>
              </a:lnSpc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jt</a:t>
            </a:r>
            <a:endParaRPr/>
          </a:p>
        </p:txBody>
      </p:sp>
      <p:sp>
        <p:nvSpPr>
          <p:cNvPr id="607" name="CustomShape 125"/>
          <p:cNvSpPr/>
          <p:nvPr/>
        </p:nvSpPr>
        <p:spPr>
          <a:xfrm>
            <a:off x="8405280" y="3303720"/>
            <a:ext cx="738720" cy="356760"/>
          </a:xfrm>
          <a:prstGeom prst="rect">
            <a:avLst/>
          </a:prstGeom>
        </p:spPr>
        <p:txBody>
          <a:bodyPr bIns="54000" lIns="99000" rIns="99000" tIns="69120"/>
          <a:p>
            <a:pPr>
              <a:lnSpc>
                <a:spcPct val="95000"/>
              </a:lnSpc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Times New Roman"/>
              </a:rPr>
              <a:t>jb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Finding </a:t>
            </a:r>
            <a:r>
              <a:rPr i="1" lang="en-US"/>
              <a:t>d</a:t>
            </a:r>
            <a:r>
              <a:rPr lang="en-US"/>
              <a:t> (Corrected)</a:t>
            </a:r>
            <a:endParaRPr/>
          </a:p>
        </p:txBody>
      </p:sp>
      <p:sp>
        <p:nvSpPr>
          <p:cNvPr id="609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i="1" lang="en-US"/>
              <a:t>d</a:t>
            </a:r>
            <a:r>
              <a:rPr lang="en-US"/>
              <a:t> ∝ || longest_pixel_footprint_edge ||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b="1" lang="en-US"/>
              <a:t>Do not</a:t>
            </a:r>
            <a:r>
              <a:rPr lang="en-US"/>
              <a:t> do this (</a:t>
            </a:r>
            <a:r>
              <a:rPr i="1" lang="en-US"/>
              <a:t>mea culpa</a:t>
            </a:r>
            <a:r>
              <a:rPr lang="en-US"/>
              <a:t>):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lpe = || longest_pixel_footprint_edge ||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i="1" lang="en-US"/>
              <a:t>d</a:t>
            </a:r>
            <a:r>
              <a:rPr lang="en-US"/>
              <a:t> = 1 − ( lpe / texture_width 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Do this instead: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lpe = || longest_pixel_footprint_edge ||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i="1" lang="en-US"/>
              <a:t>m</a:t>
            </a:r>
            <a:r>
              <a:rPr lang="en-US"/>
              <a:t> = mipmap_count − 1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i="1" lang="en-US"/>
              <a:t>d</a:t>
            </a:r>
            <a:r>
              <a:rPr lang="en-US"/>
              <a:t> = (</a:t>
            </a:r>
            <a:r>
              <a:rPr i="1" lang="en-US"/>
              <a:t>m</a:t>
            </a:r>
            <a:r>
              <a:rPr lang="en-US"/>
              <a:t> − min(</a:t>
            </a:r>
            <a:r>
              <a:rPr i="1" lang="en-US"/>
              <a:t>m</a:t>
            </a:r>
            <a:r>
              <a:rPr lang="en-US"/>
              <a:t>, </a:t>
            </a:r>
            <a:r>
              <a:rPr lang="en-US">
                <a:latin typeface="Arial"/>
              </a:rPr>
              <a:t>log</a:t>
            </a:r>
            <a:r>
              <a:rPr lang="en-US">
                <a:latin typeface="Arial"/>
              </a:rPr>
              <a:t>2</a:t>
            </a:r>
            <a:r>
              <a:rPr lang="en-US"/>
              <a:t>(1 / lpe))) / </a:t>
            </a:r>
            <a:r>
              <a:rPr i="1" lang="en-US"/>
              <a:t>m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Limitations, Future Work</a:t>
            </a:r>
            <a:endParaRPr/>
          </a:p>
        </p:txBody>
      </p:sp>
      <p:sp>
        <p:nvSpPr>
          <p:cNvPr id="611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No support for supersampling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Makes mipmapping look bad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Reflected or refracted rays are always point sampled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Color (diffuse) textures only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Implicit textures unsuported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With a starting resolution, could make an explicit texture from an implicit texture, go from there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TextShape 1"/>
          <p:cNvSpPr txBox="1"/>
          <p:nvPr/>
        </p:nvSpPr>
        <p:spPr>
          <a:xfrm>
            <a:off x="504000" y="30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Questions?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