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6/10/2013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3D Anaglyph implementation 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Joshua Smith and Garrick Solberg</a:t>
            </a:r>
          </a:p>
          <a:p>
            <a:r>
              <a:rPr lang="en-US" dirty="0" smtClean="0"/>
              <a:t>CSS 552 – Topics in Rendering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1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stereoscopic “3D” via anaglyph rendering</a:t>
            </a:r>
          </a:p>
          <a:p>
            <a:r>
              <a:rPr lang="en-US" dirty="0" smtClean="0"/>
              <a:t>Depth is achieved by ray tracing from two camera positions.  Each position records different color channels, resulting in two images superimposed upon each other</a:t>
            </a:r>
          </a:p>
          <a:p>
            <a:r>
              <a:rPr lang="en-US" dirty="0" smtClean="0"/>
              <a:t>Brain is tricked into seeing one image and perceiving depth via color filters that block an image for each eye</a:t>
            </a:r>
          </a:p>
        </p:txBody>
      </p:sp>
    </p:spTree>
    <p:extLst>
      <p:ext uri="{BB962C8B-B14F-4D97-AF65-F5344CB8AC3E}">
        <p14:creationId xmlns:p14="http://schemas.microsoft.com/office/powerpoint/2010/main" val="246322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RT3DCamera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86400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sz="1800" dirty="0"/>
              <a:t>public class RT3DCamera : </a:t>
            </a:r>
            <a:r>
              <a:rPr lang="en-US" sz="1800" dirty="0" err="1" smtClean="0"/>
              <a:t>RTCamera</a:t>
            </a:r>
            <a:r>
              <a:rPr lang="en-US" sz="1800" dirty="0"/>
              <a:t> </a:t>
            </a:r>
            <a:r>
              <a:rPr lang="en-US" sz="1800" dirty="0" smtClean="0"/>
              <a:t>{</a:t>
            </a:r>
            <a:endParaRPr lang="en-US" sz="1800" dirty="0"/>
          </a:p>
          <a:p>
            <a:pPr marL="6858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protected </a:t>
            </a:r>
            <a:r>
              <a:rPr lang="en-US" sz="1800" dirty="0"/>
              <a:t>Vector3 </a:t>
            </a:r>
            <a:r>
              <a:rPr lang="en-US" sz="1800" dirty="0" err="1" smtClean="0"/>
              <a:t>leftCamera</a:t>
            </a:r>
            <a:r>
              <a:rPr lang="en-US" sz="1800" dirty="0" smtClean="0"/>
              <a:t>, </a:t>
            </a:r>
            <a:r>
              <a:rPr lang="en-US" sz="1800" dirty="0" err="1"/>
              <a:t>rightCamera</a:t>
            </a:r>
            <a:r>
              <a:rPr lang="en-US" sz="1800" dirty="0" smtClean="0"/>
              <a:t>;</a:t>
            </a:r>
          </a:p>
          <a:p>
            <a:pPr marL="6858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public </a:t>
            </a:r>
            <a:r>
              <a:rPr lang="en-US" sz="1800" dirty="0"/>
              <a:t>RT3DCamera(</a:t>
            </a:r>
            <a:r>
              <a:rPr lang="en-US" sz="1800" dirty="0" err="1"/>
              <a:t>CommandFileParser</a:t>
            </a:r>
            <a:r>
              <a:rPr lang="en-US" sz="1800" dirty="0"/>
              <a:t> parser, </a:t>
            </a:r>
            <a:r>
              <a:rPr lang="en-US" sz="1800" dirty="0" err="1"/>
              <a:t>SceneDatabase</a:t>
            </a:r>
            <a:r>
              <a:rPr lang="en-US" sz="1800" dirty="0"/>
              <a:t> </a:t>
            </a:r>
            <a:r>
              <a:rPr lang="en-US" sz="1800" dirty="0" err="1"/>
              <a:t>sceneDB</a:t>
            </a:r>
            <a:r>
              <a:rPr lang="en-US" sz="1800" dirty="0"/>
              <a:t>) </a:t>
            </a:r>
          </a:p>
          <a:p>
            <a:pPr marL="68580" indent="0">
              <a:buNone/>
            </a:pPr>
            <a:r>
              <a:rPr lang="en-US" sz="1800" dirty="0" smtClean="0"/>
              <a:t>	: </a:t>
            </a:r>
            <a:r>
              <a:rPr lang="en-US" sz="1800" dirty="0"/>
              <a:t>base(parser</a:t>
            </a:r>
            <a:r>
              <a:rPr lang="en-US" sz="1800" dirty="0" smtClean="0"/>
              <a:t>)  { </a:t>
            </a:r>
            <a:r>
              <a:rPr lang="en-US" sz="1800" dirty="0" err="1" smtClean="0"/>
              <a:t>computeCameraPositions</a:t>
            </a:r>
            <a:r>
              <a:rPr lang="en-US" sz="1800" dirty="0" smtClean="0"/>
              <a:t>(</a:t>
            </a:r>
            <a:r>
              <a:rPr lang="en-US" sz="1800" dirty="0" err="1" smtClean="0"/>
              <a:t>sceneDB</a:t>
            </a:r>
            <a:r>
              <a:rPr lang="en-US" sz="1800" dirty="0" smtClean="0"/>
              <a:t>); }</a:t>
            </a:r>
          </a:p>
          <a:p>
            <a:pPr marL="68580" indent="0">
              <a:buNone/>
            </a:pPr>
            <a:r>
              <a:rPr lang="en-US" sz="1800" dirty="0" smtClean="0"/>
              <a:t>      public </a:t>
            </a:r>
            <a:r>
              <a:rPr lang="en-US" sz="1800" dirty="0"/>
              <a:t>void </a:t>
            </a:r>
            <a:r>
              <a:rPr lang="en-US" sz="1800" dirty="0" err="1"/>
              <a:t>computeCameraPositions</a:t>
            </a:r>
            <a:r>
              <a:rPr lang="en-US" sz="1800" dirty="0"/>
              <a:t>(</a:t>
            </a:r>
            <a:r>
              <a:rPr lang="en-US" sz="1800" dirty="0" err="1"/>
              <a:t>SceneDatabase</a:t>
            </a:r>
            <a:r>
              <a:rPr lang="en-US" sz="1800" dirty="0"/>
              <a:t> </a:t>
            </a:r>
            <a:r>
              <a:rPr lang="en-US" sz="1800" dirty="0" err="1"/>
              <a:t>sceneDB</a:t>
            </a:r>
            <a:r>
              <a:rPr lang="en-US" sz="1800" dirty="0" smtClean="0"/>
              <a:t>) {</a:t>
            </a:r>
            <a:endParaRPr lang="en-US" sz="1800" dirty="0"/>
          </a:p>
          <a:p>
            <a:pPr marL="6858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</a:t>
            </a:r>
            <a:r>
              <a:rPr lang="en-US" sz="1800" dirty="0" smtClean="0"/>
              <a:t>…</a:t>
            </a:r>
            <a:endParaRPr lang="en-US" sz="1800" dirty="0"/>
          </a:p>
          <a:p>
            <a:pPr marL="68580" indent="0">
              <a:buNone/>
            </a:pPr>
            <a:r>
              <a:rPr lang="nn-NO" sz="1800" dirty="0" smtClean="0"/>
              <a:t>              for </a:t>
            </a:r>
            <a:r>
              <a:rPr lang="nn-NO" sz="1800" dirty="0"/>
              <a:t>(int i = 0; i &lt; sceneDB.GetNumGeom(); i</a:t>
            </a:r>
            <a:r>
              <a:rPr lang="nn-NO" sz="1800" dirty="0" smtClean="0"/>
              <a:t>++)</a:t>
            </a:r>
            <a:r>
              <a:rPr lang="en-US" sz="1800" dirty="0" smtClean="0"/>
              <a:t>   </a:t>
            </a:r>
            <a:r>
              <a:rPr lang="en-US" sz="1800" dirty="0"/>
              <a:t>{</a:t>
            </a:r>
          </a:p>
          <a:p>
            <a:pPr marL="68580" indent="0">
              <a:buNone/>
            </a:pPr>
            <a:r>
              <a:rPr lang="en-US" sz="1800" dirty="0" smtClean="0"/>
              <a:t>                          </a:t>
            </a:r>
            <a:r>
              <a:rPr lang="en-US" sz="1800" dirty="0" err="1" smtClean="0"/>
              <a:t>RTGeometry</a:t>
            </a:r>
            <a:r>
              <a:rPr lang="en-US" sz="1800" dirty="0" smtClean="0"/>
              <a:t> </a:t>
            </a:r>
            <a:r>
              <a:rPr lang="en-US" sz="1800" dirty="0"/>
              <a:t>g = </a:t>
            </a:r>
            <a:r>
              <a:rPr lang="en-US" sz="1800" dirty="0" err="1"/>
              <a:t>sceneDB.GetGeom</a:t>
            </a:r>
            <a:r>
              <a:rPr lang="en-US" sz="1800" dirty="0"/>
              <a:t>(</a:t>
            </a:r>
            <a:r>
              <a:rPr lang="en-US" sz="1800" dirty="0" err="1"/>
              <a:t>i</a:t>
            </a:r>
            <a:r>
              <a:rPr lang="en-US" sz="1800" dirty="0"/>
              <a:t>);</a:t>
            </a:r>
          </a:p>
          <a:p>
            <a:pPr marL="6858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</a:t>
            </a:r>
            <a:r>
              <a:rPr lang="en-US" sz="1800" dirty="0" err="1" smtClean="0"/>
              <a:t>maxDist</a:t>
            </a:r>
            <a:r>
              <a:rPr lang="en-US" sz="1800" dirty="0" smtClean="0"/>
              <a:t> </a:t>
            </a:r>
            <a:r>
              <a:rPr lang="en-US" sz="1800" dirty="0"/>
              <a:t>= (</a:t>
            </a:r>
            <a:r>
              <a:rPr lang="en-US" sz="1800" dirty="0" err="1"/>
              <a:t>mEye</a:t>
            </a:r>
            <a:r>
              <a:rPr lang="en-US" sz="1800" dirty="0"/>
              <a:t> - </a:t>
            </a:r>
            <a:r>
              <a:rPr lang="en-US" sz="1800" dirty="0" err="1"/>
              <a:t>g.Max</a:t>
            </a:r>
            <a:r>
              <a:rPr lang="en-US" sz="1800" dirty="0"/>
              <a:t>).Length();</a:t>
            </a:r>
          </a:p>
          <a:p>
            <a:pPr marL="68580" indent="0">
              <a:buNone/>
            </a:pPr>
            <a:r>
              <a:rPr lang="en-US" sz="1800" dirty="0" smtClean="0"/>
              <a:t>                          </a:t>
            </a:r>
            <a:r>
              <a:rPr lang="en-US" sz="1800" dirty="0" err="1" smtClean="0"/>
              <a:t>minDist</a:t>
            </a:r>
            <a:r>
              <a:rPr lang="en-US" sz="1800" dirty="0" smtClean="0"/>
              <a:t> </a:t>
            </a:r>
            <a:r>
              <a:rPr lang="en-US" sz="1800" dirty="0"/>
              <a:t>= (</a:t>
            </a:r>
            <a:r>
              <a:rPr lang="en-US" sz="1800" dirty="0" err="1"/>
              <a:t>mEye</a:t>
            </a:r>
            <a:r>
              <a:rPr lang="en-US" sz="1800" dirty="0"/>
              <a:t> - </a:t>
            </a:r>
            <a:r>
              <a:rPr lang="en-US" sz="1800" dirty="0" err="1"/>
              <a:t>g.Min</a:t>
            </a:r>
            <a:r>
              <a:rPr lang="en-US" sz="1800" dirty="0"/>
              <a:t>).Length</a:t>
            </a:r>
            <a:r>
              <a:rPr lang="en-US" sz="1800" dirty="0" smtClean="0"/>
              <a:t>();</a:t>
            </a:r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                          if </a:t>
            </a:r>
            <a:r>
              <a:rPr lang="en-US" sz="1800" dirty="0"/>
              <a:t>(</a:t>
            </a:r>
            <a:r>
              <a:rPr lang="en-US" sz="1800" dirty="0" err="1"/>
              <a:t>maxDist</a:t>
            </a:r>
            <a:r>
              <a:rPr lang="en-US" sz="1800" dirty="0"/>
              <a:t> &lt; </a:t>
            </a:r>
            <a:r>
              <a:rPr lang="en-US" sz="1800" dirty="0" err="1"/>
              <a:t>minDist</a:t>
            </a:r>
            <a:r>
              <a:rPr lang="en-US" sz="1800" dirty="0"/>
              <a:t>)</a:t>
            </a:r>
          </a:p>
          <a:p>
            <a:pPr marL="68580" indent="0">
              <a:buNone/>
            </a:pPr>
            <a:r>
              <a:rPr lang="en-US" sz="1800" dirty="0" smtClean="0"/>
              <a:t>	 </a:t>
            </a:r>
            <a:r>
              <a:rPr lang="en-US" sz="1800" dirty="0" smtClean="0"/>
              <a:t>     </a:t>
            </a:r>
            <a:r>
              <a:rPr lang="en-US" sz="1800" dirty="0" err="1" smtClean="0"/>
              <a:t>curDist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maxDist</a:t>
            </a:r>
            <a:r>
              <a:rPr lang="en-US" sz="1800" dirty="0"/>
              <a:t>;</a:t>
            </a:r>
          </a:p>
          <a:p>
            <a:pPr marL="6858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else</a:t>
            </a:r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	 </a:t>
            </a:r>
            <a:r>
              <a:rPr lang="en-US" sz="1800" dirty="0" smtClean="0"/>
              <a:t>     </a:t>
            </a:r>
            <a:r>
              <a:rPr lang="en-US" sz="1800" dirty="0" err="1" smtClean="0"/>
              <a:t>curDist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minDist</a:t>
            </a:r>
            <a:r>
              <a:rPr lang="en-US" sz="1800" dirty="0"/>
              <a:t>;</a:t>
            </a:r>
          </a:p>
          <a:p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                          if </a:t>
            </a:r>
            <a:r>
              <a:rPr lang="en-US" sz="1800" dirty="0"/>
              <a:t>(</a:t>
            </a:r>
            <a:r>
              <a:rPr lang="en-US" sz="1800" dirty="0" err="1"/>
              <a:t>curDist</a:t>
            </a:r>
            <a:r>
              <a:rPr lang="en-US" sz="1800" dirty="0"/>
              <a:t> &lt; </a:t>
            </a:r>
            <a:r>
              <a:rPr lang="en-US" sz="1800" dirty="0" err="1"/>
              <a:t>shortestDist</a:t>
            </a:r>
            <a:r>
              <a:rPr lang="en-US" sz="1800" dirty="0"/>
              <a:t>)</a:t>
            </a:r>
          </a:p>
          <a:p>
            <a:pPr marL="68580" indent="0">
              <a:buNone/>
            </a:pPr>
            <a:r>
              <a:rPr lang="en-US" sz="1800" dirty="0" smtClean="0"/>
              <a:t>	 </a:t>
            </a:r>
            <a:r>
              <a:rPr lang="en-US" sz="1800" dirty="0" smtClean="0"/>
              <a:t>     </a:t>
            </a:r>
            <a:r>
              <a:rPr lang="en-US" sz="1800" dirty="0" err="1" smtClean="0"/>
              <a:t>shortestDist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curDist</a:t>
            </a:r>
            <a:r>
              <a:rPr lang="en-US" sz="1800" dirty="0"/>
              <a:t>;</a:t>
            </a:r>
          </a:p>
          <a:p>
            <a:pPr marL="6858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}// </a:t>
            </a:r>
            <a:r>
              <a:rPr lang="en-US" sz="1800" dirty="0"/>
              <a:t>end </a:t>
            </a:r>
            <a:r>
              <a:rPr lang="en-US" sz="1800" dirty="0" smtClean="0"/>
              <a:t>for</a:t>
            </a:r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                float </a:t>
            </a:r>
            <a:r>
              <a:rPr lang="en-US" sz="1800" dirty="0" err="1"/>
              <a:t>eyeSeparation</a:t>
            </a:r>
            <a:r>
              <a:rPr lang="en-US" sz="1800" dirty="0"/>
              <a:t> = </a:t>
            </a:r>
            <a:r>
              <a:rPr lang="en-US" sz="1800" dirty="0" err="1"/>
              <a:t>shortestDist</a:t>
            </a:r>
            <a:r>
              <a:rPr lang="en-US" sz="1800" dirty="0"/>
              <a:t> / 30;</a:t>
            </a:r>
          </a:p>
          <a:p>
            <a:pPr marL="6858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leftCamera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mEye</a:t>
            </a:r>
            <a:r>
              <a:rPr lang="en-US" sz="1800" dirty="0"/>
              <a:t> + </a:t>
            </a:r>
            <a:r>
              <a:rPr lang="en-US" sz="1800" dirty="0" err="1"/>
              <a:t>mSideVec</a:t>
            </a:r>
            <a:r>
              <a:rPr lang="en-US" sz="1800" dirty="0"/>
              <a:t> * </a:t>
            </a:r>
            <a:r>
              <a:rPr lang="en-US" sz="1800" dirty="0" err="1"/>
              <a:t>eyeSeparation</a:t>
            </a:r>
            <a:r>
              <a:rPr lang="en-US" sz="1800" dirty="0"/>
              <a:t> / 2;</a:t>
            </a:r>
          </a:p>
          <a:p>
            <a:pPr marL="6858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rightCamera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mEye</a:t>
            </a:r>
            <a:r>
              <a:rPr lang="en-US" sz="1800" dirty="0"/>
              <a:t> - </a:t>
            </a:r>
            <a:r>
              <a:rPr lang="en-US" sz="1800" dirty="0" err="1"/>
              <a:t>mSideVec</a:t>
            </a:r>
            <a:r>
              <a:rPr lang="en-US" sz="1800" dirty="0"/>
              <a:t> * </a:t>
            </a:r>
            <a:r>
              <a:rPr lang="en-US" sz="1800" dirty="0" err="1"/>
              <a:t>eyeSeparation</a:t>
            </a:r>
            <a:r>
              <a:rPr lang="en-US" sz="1800" dirty="0"/>
              <a:t> / 2</a:t>
            </a:r>
            <a:r>
              <a:rPr lang="en-US" sz="1800" dirty="0" smtClean="0"/>
              <a:t>;   } // end class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860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RTCore_Compute</a:t>
            </a:r>
            <a:r>
              <a:rPr lang="en-US" sz="3600" dirty="0" smtClean="0"/>
              <a:t> : </a:t>
            </a:r>
            <a:r>
              <a:rPr lang="en-US" sz="3600" dirty="0" err="1" smtClean="0"/>
              <a:t>ComputeImage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257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1800" dirty="0" smtClean="0"/>
              <a:t>…</a:t>
            </a:r>
            <a:endParaRPr lang="en-US" sz="1800" i="1" dirty="0" smtClean="0"/>
          </a:p>
          <a:p>
            <a:pPr marL="68580" indent="0">
              <a:buNone/>
            </a:pPr>
            <a:r>
              <a:rPr lang="en-US" sz="1800" dirty="0" smtClean="0"/>
              <a:t>for 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= 0; </a:t>
            </a:r>
            <a:r>
              <a:rPr lang="en-US" sz="1800" dirty="0" err="1" smtClean="0"/>
              <a:t>i</a:t>
            </a:r>
            <a:r>
              <a:rPr lang="en-US" sz="1800" dirty="0" smtClean="0"/>
              <a:t> &lt; </a:t>
            </a:r>
            <a:r>
              <a:rPr lang="en-US" sz="1800" dirty="0" err="1" smtClean="0"/>
              <a:t>mImagespec.NumSamplesPerPixel</a:t>
            </a:r>
            <a:r>
              <a:rPr lang="en-US" sz="1800" dirty="0" smtClean="0"/>
              <a:t>; </a:t>
            </a:r>
            <a:r>
              <a:rPr lang="en-US" sz="1800" dirty="0" err="1" smtClean="0"/>
              <a:t>i</a:t>
            </a:r>
            <a:r>
              <a:rPr lang="en-US" sz="1800" dirty="0" smtClean="0"/>
              <a:t>++) {</a:t>
            </a:r>
          </a:p>
          <a:p>
            <a:pPr marL="6858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…</a:t>
            </a:r>
          </a:p>
          <a:p>
            <a:pPr marL="68580" indent="0">
              <a:buNone/>
            </a:pPr>
            <a:r>
              <a:rPr lang="en-US" sz="1900" dirty="0"/>
              <a:t> </a:t>
            </a:r>
            <a:r>
              <a:rPr lang="en-US" sz="1900" dirty="0" smtClean="0"/>
              <a:t>    if </a:t>
            </a:r>
            <a:r>
              <a:rPr lang="en-US" sz="1900" dirty="0"/>
              <a:t>(!</a:t>
            </a:r>
            <a:r>
              <a:rPr lang="en-US" sz="1900" dirty="0" err="1"/>
              <a:t>mAnaglyph</a:t>
            </a:r>
            <a:r>
              <a:rPr lang="en-US" sz="1900" dirty="0" smtClean="0"/>
              <a:t>) {</a:t>
            </a:r>
            <a:endParaRPr lang="en-US" sz="1900" dirty="0"/>
          </a:p>
          <a:p>
            <a:pPr marL="68580" indent="0"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computePixelColor</a:t>
            </a:r>
            <a:r>
              <a:rPr lang="en-US" sz="1900" dirty="0" smtClean="0"/>
              <a:t>(r</a:t>
            </a:r>
            <a:r>
              <a:rPr lang="en-US" sz="1900" dirty="0"/>
              <a:t>, </a:t>
            </a:r>
            <a:r>
              <a:rPr lang="en-US" sz="1900" b="1" dirty="0"/>
              <a:t>ref</a:t>
            </a:r>
            <a:r>
              <a:rPr lang="en-US" sz="1900" dirty="0"/>
              <a:t> </a:t>
            </a:r>
            <a:r>
              <a:rPr lang="en-US" sz="1900" dirty="0" err="1"/>
              <a:t>pixelColor</a:t>
            </a:r>
            <a:r>
              <a:rPr lang="en-US" sz="1900" dirty="0"/>
              <a:t>, SINGLE);</a:t>
            </a:r>
          </a:p>
          <a:p>
            <a:pPr marL="68580" indent="0">
              <a:buNone/>
            </a:pPr>
            <a:r>
              <a:rPr lang="en-US" sz="1900" dirty="0" smtClean="0"/>
              <a:t>     }</a:t>
            </a:r>
            <a:endParaRPr lang="en-US" sz="1900" dirty="0"/>
          </a:p>
          <a:p>
            <a:pPr marL="68580" indent="0">
              <a:buNone/>
            </a:pPr>
            <a:r>
              <a:rPr lang="en-US" sz="1900" b="1" dirty="0" smtClean="0"/>
              <a:t>     else</a:t>
            </a:r>
            <a:r>
              <a:rPr lang="en-US" sz="1900" dirty="0" smtClean="0"/>
              <a:t> {</a:t>
            </a:r>
            <a:endParaRPr lang="en-US" sz="1900" dirty="0"/>
          </a:p>
          <a:p>
            <a:pPr marL="68580" indent="0">
              <a:buNone/>
            </a:pPr>
            <a:r>
              <a:rPr lang="en-US" sz="1900" dirty="0" smtClean="0"/>
              <a:t>	Ray </a:t>
            </a:r>
            <a:r>
              <a:rPr lang="en-US" sz="1900" dirty="0"/>
              <a:t>left = </a:t>
            </a:r>
            <a:r>
              <a:rPr lang="en-US" sz="1900" b="1" dirty="0"/>
              <a:t>new</a:t>
            </a:r>
            <a:r>
              <a:rPr lang="en-US" sz="1900" dirty="0"/>
              <a:t> Ray(</a:t>
            </a:r>
            <a:r>
              <a:rPr lang="en-US" sz="1900" dirty="0" err="1"/>
              <a:t>mCamera.LeftEyePosition</a:t>
            </a:r>
            <a:r>
              <a:rPr lang="en-US" sz="1900" dirty="0"/>
              <a:t>, </a:t>
            </a:r>
            <a:r>
              <a:rPr lang="en-US" sz="1900" dirty="0" err="1"/>
              <a:t>pixelPos</a:t>
            </a:r>
            <a:r>
              <a:rPr lang="en-US" sz="1900" dirty="0"/>
              <a:t>);</a:t>
            </a:r>
          </a:p>
          <a:p>
            <a:pPr marL="68580" indent="0"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computePixelColor</a:t>
            </a:r>
            <a:r>
              <a:rPr lang="en-US" sz="1900" dirty="0" smtClean="0"/>
              <a:t>(left</a:t>
            </a:r>
            <a:r>
              <a:rPr lang="en-US" sz="1900" dirty="0"/>
              <a:t>, </a:t>
            </a:r>
            <a:r>
              <a:rPr lang="en-US" sz="1900" b="1" dirty="0"/>
              <a:t>ref</a:t>
            </a:r>
            <a:r>
              <a:rPr lang="en-US" sz="1900" dirty="0"/>
              <a:t> </a:t>
            </a:r>
            <a:r>
              <a:rPr lang="en-US" sz="1900" dirty="0" err="1"/>
              <a:t>pixelColor</a:t>
            </a:r>
            <a:r>
              <a:rPr lang="en-US" sz="1900" dirty="0"/>
              <a:t>, LEFT);</a:t>
            </a:r>
          </a:p>
          <a:p>
            <a:pPr marL="68580" indent="0">
              <a:buNone/>
            </a:pPr>
            <a:r>
              <a:rPr lang="en-US" sz="1900" dirty="0" smtClean="0"/>
              <a:t>	Ray </a:t>
            </a:r>
            <a:r>
              <a:rPr lang="en-US" sz="1900" dirty="0"/>
              <a:t>right = </a:t>
            </a:r>
            <a:r>
              <a:rPr lang="en-US" sz="1900" b="1" dirty="0"/>
              <a:t>new</a:t>
            </a:r>
            <a:r>
              <a:rPr lang="en-US" sz="1900" dirty="0"/>
              <a:t> Ray(</a:t>
            </a:r>
            <a:r>
              <a:rPr lang="en-US" sz="1900" dirty="0" err="1"/>
              <a:t>mCamera.RightEyePosition</a:t>
            </a:r>
            <a:r>
              <a:rPr lang="en-US" sz="1900" dirty="0"/>
              <a:t>, </a:t>
            </a:r>
            <a:r>
              <a:rPr lang="en-US" sz="1900" dirty="0" err="1"/>
              <a:t>pixelPos</a:t>
            </a:r>
            <a:r>
              <a:rPr lang="en-US" sz="1900" dirty="0"/>
              <a:t>);</a:t>
            </a:r>
          </a:p>
          <a:p>
            <a:pPr marL="68580" indent="0">
              <a:buNone/>
            </a:pPr>
            <a:r>
              <a:rPr lang="en-US" sz="1900" dirty="0" smtClean="0"/>
              <a:t>	</a:t>
            </a:r>
            <a:r>
              <a:rPr lang="en-US" sz="1900" dirty="0"/>
              <a:t> </a:t>
            </a:r>
            <a:r>
              <a:rPr lang="en-US" sz="1900" dirty="0" err="1"/>
              <a:t>computePixelColor</a:t>
            </a:r>
            <a:r>
              <a:rPr lang="en-US" sz="1900" dirty="0"/>
              <a:t>(right, </a:t>
            </a:r>
            <a:r>
              <a:rPr lang="en-US" sz="1900" b="1" dirty="0"/>
              <a:t>ref</a:t>
            </a:r>
            <a:r>
              <a:rPr lang="en-US" sz="1900" dirty="0"/>
              <a:t> </a:t>
            </a:r>
            <a:r>
              <a:rPr lang="en-US" sz="1900" dirty="0" err="1"/>
              <a:t>pixelColor</a:t>
            </a:r>
            <a:r>
              <a:rPr lang="en-US" sz="1900" dirty="0"/>
              <a:t>, RIGHT);</a:t>
            </a:r>
          </a:p>
          <a:p>
            <a:pPr marL="68580" indent="0">
              <a:buNone/>
            </a:pPr>
            <a:r>
              <a:rPr lang="en-US" sz="1900" dirty="0" smtClean="0"/>
              <a:t>     }</a:t>
            </a:r>
          </a:p>
          <a:p>
            <a:pPr marL="68580" indent="0">
              <a:buNone/>
            </a:pPr>
            <a:r>
              <a:rPr lang="en-US" sz="1900" dirty="0" smtClean="0"/>
              <a:t>     …</a:t>
            </a:r>
            <a:endParaRPr lang="en-US" sz="1900" dirty="0"/>
          </a:p>
          <a:p>
            <a:pPr marL="6858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8762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RTCore_Compute</a:t>
            </a:r>
            <a:r>
              <a:rPr lang="en-US" sz="3200" dirty="0" smtClean="0"/>
              <a:t> : </a:t>
            </a:r>
            <a:r>
              <a:rPr lang="en-US" sz="3200" dirty="0" err="1"/>
              <a:t>C</a:t>
            </a:r>
            <a:r>
              <a:rPr lang="en-US" sz="3200" dirty="0" err="1" smtClean="0"/>
              <a:t>omputePixelColor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562600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en-US" b="1" dirty="0"/>
              <a:t>private</a:t>
            </a:r>
            <a:r>
              <a:rPr lang="en-US" dirty="0"/>
              <a:t> </a:t>
            </a:r>
            <a:r>
              <a:rPr lang="en-US" b="1" dirty="0"/>
              <a:t>void</a:t>
            </a:r>
            <a:r>
              <a:rPr lang="en-US" dirty="0"/>
              <a:t> </a:t>
            </a:r>
            <a:r>
              <a:rPr lang="en-US" b="1" dirty="0" err="1"/>
              <a:t>C</a:t>
            </a:r>
            <a:r>
              <a:rPr lang="en-US" b="1" dirty="0" err="1" smtClean="0"/>
              <a:t>omputePixelColor</a:t>
            </a:r>
            <a:r>
              <a:rPr lang="en-US" dirty="0" smtClean="0"/>
              <a:t>(Ray </a:t>
            </a:r>
            <a:r>
              <a:rPr lang="en-US" dirty="0"/>
              <a:t>r, </a:t>
            </a:r>
            <a:r>
              <a:rPr lang="en-US" b="1" dirty="0"/>
              <a:t>ref</a:t>
            </a:r>
            <a:r>
              <a:rPr lang="en-US" dirty="0"/>
              <a:t> Vector3 </a:t>
            </a:r>
            <a:r>
              <a:rPr lang="en-US" dirty="0" err="1"/>
              <a:t>pixelColor</a:t>
            </a:r>
            <a:r>
              <a:rPr lang="en-US" dirty="0"/>
              <a:t>, </a:t>
            </a:r>
            <a:r>
              <a:rPr lang="en-US" b="1" dirty="0" err="1"/>
              <a:t>int</a:t>
            </a:r>
            <a:r>
              <a:rPr lang="en-US" dirty="0"/>
              <a:t> channel)</a:t>
            </a:r>
          </a:p>
          <a:p>
            <a:pPr marL="68580" indent="0">
              <a:buNone/>
            </a:pPr>
            <a:r>
              <a:rPr lang="en-US" dirty="0"/>
              <a:t>        {</a:t>
            </a:r>
          </a:p>
          <a:p>
            <a:pPr marL="68580" indent="0">
              <a:buNone/>
            </a:pPr>
            <a:r>
              <a:rPr lang="en-US" dirty="0"/>
              <a:t>            </a:t>
            </a:r>
            <a:r>
              <a:rPr lang="en-US" dirty="0" err="1"/>
              <a:t>IntersectionRecord</a:t>
            </a:r>
            <a:r>
              <a:rPr lang="en-US" dirty="0"/>
              <a:t> rec = </a:t>
            </a:r>
            <a:r>
              <a:rPr lang="en-US" b="1" dirty="0"/>
              <a:t>new</a:t>
            </a:r>
            <a:r>
              <a:rPr lang="en-US" dirty="0"/>
              <a:t> </a:t>
            </a:r>
            <a:r>
              <a:rPr lang="en-US" dirty="0" err="1"/>
              <a:t>IntersectionRecord</a:t>
            </a:r>
            <a:r>
              <a:rPr lang="en-US" dirty="0"/>
              <a:t>();</a:t>
            </a:r>
          </a:p>
          <a:p>
            <a:pPr marL="68580" indent="0">
              <a:buNone/>
            </a:pPr>
            <a:r>
              <a:rPr lang="en-US" dirty="0"/>
              <a:t>            </a:t>
            </a:r>
            <a:r>
              <a:rPr lang="en-US" i="1" dirty="0"/>
              <a:t>// what can we see?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            </a:t>
            </a:r>
            <a:r>
              <a:rPr lang="en-US" dirty="0" err="1"/>
              <a:t>ComputeVisibility</a:t>
            </a:r>
            <a:r>
              <a:rPr lang="en-US" dirty="0"/>
              <a:t>(r, rec, </a:t>
            </a:r>
            <a:r>
              <a:rPr lang="en-US" dirty="0" err="1"/>
              <a:t>RTCore.kInvalidIndex</a:t>
            </a:r>
            <a:r>
              <a:rPr lang="en-US" dirty="0" smtClean="0"/>
              <a:t>);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68580" indent="0">
              <a:buNone/>
            </a:pPr>
            <a:r>
              <a:rPr lang="en-US" dirty="0"/>
              <a:t>            Vector3 </a:t>
            </a:r>
            <a:r>
              <a:rPr lang="en-US" dirty="0" err="1"/>
              <a:t>sampleColor</a:t>
            </a:r>
            <a:r>
              <a:rPr lang="en-US" dirty="0"/>
              <a:t> = </a:t>
            </a:r>
            <a:r>
              <a:rPr lang="en-US" dirty="0" err="1"/>
              <a:t>mBgColor</a:t>
            </a:r>
            <a:r>
              <a:rPr lang="en-US" dirty="0"/>
              <a:t>;</a:t>
            </a:r>
          </a:p>
          <a:p>
            <a:pPr marL="68580" indent="0">
              <a:buNone/>
            </a:pPr>
            <a:r>
              <a:rPr lang="en-US" dirty="0"/>
              <a:t>            </a:t>
            </a:r>
            <a:r>
              <a:rPr lang="en-US" i="1" dirty="0"/>
              <a:t>// what color should it be?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            </a:t>
            </a:r>
            <a:r>
              <a:rPr lang="en-US" b="1" dirty="0"/>
              <a:t>if</a:t>
            </a:r>
            <a:r>
              <a:rPr lang="en-US" dirty="0"/>
              <a:t> (</a:t>
            </a:r>
            <a:r>
              <a:rPr lang="en-US" dirty="0" err="1"/>
              <a:t>rec.GeomIndex</a:t>
            </a:r>
            <a:r>
              <a:rPr lang="en-US" dirty="0"/>
              <a:t> != </a:t>
            </a:r>
            <a:r>
              <a:rPr lang="en-US" dirty="0" err="1"/>
              <a:t>RTCore.kInvalidIndex</a:t>
            </a:r>
            <a:r>
              <a:rPr lang="en-US" dirty="0"/>
              <a:t>)</a:t>
            </a:r>
          </a:p>
          <a:p>
            <a:pPr marL="68580" indent="0">
              <a:buNone/>
            </a:pPr>
            <a:r>
              <a:rPr lang="en-US" dirty="0"/>
              <a:t>                </a:t>
            </a:r>
            <a:r>
              <a:rPr lang="en-US" dirty="0" err="1"/>
              <a:t>sampleColor</a:t>
            </a:r>
            <a:r>
              <a:rPr lang="en-US" dirty="0"/>
              <a:t> = </a:t>
            </a:r>
            <a:r>
              <a:rPr lang="en-US" dirty="0" err="1"/>
              <a:t>ComputeShading</a:t>
            </a:r>
            <a:r>
              <a:rPr lang="en-US" dirty="0"/>
              <a:t>(rec, 0</a:t>
            </a:r>
            <a:r>
              <a:rPr lang="en-US" dirty="0" smtClean="0"/>
              <a:t>);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68580" indent="0">
              <a:buNone/>
            </a:pPr>
            <a:r>
              <a:rPr lang="en-US" dirty="0"/>
              <a:t>            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dirty="0"/>
              <a:t>(channel == SINGLE)</a:t>
            </a:r>
          </a:p>
          <a:p>
            <a:pPr marL="68580" indent="0">
              <a:buNone/>
            </a:pPr>
            <a:r>
              <a:rPr lang="en-US" dirty="0"/>
              <a:t>                </a:t>
            </a:r>
            <a:r>
              <a:rPr lang="en-US" dirty="0" err="1" smtClean="0"/>
              <a:t>pixelColor</a:t>
            </a:r>
            <a:r>
              <a:rPr lang="en-US" dirty="0" smtClean="0"/>
              <a:t> </a:t>
            </a:r>
            <a:r>
              <a:rPr lang="en-US" dirty="0"/>
              <a:t>+= </a:t>
            </a:r>
            <a:r>
              <a:rPr lang="en-US" dirty="0" err="1"/>
              <a:t>sampleColor</a:t>
            </a:r>
            <a:r>
              <a:rPr lang="en-US" dirty="0" smtClean="0"/>
              <a:t>;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            </a:t>
            </a:r>
            <a:r>
              <a:rPr lang="en-US" b="1" dirty="0" smtClean="0"/>
              <a:t>else</a:t>
            </a:r>
            <a:r>
              <a:rPr lang="en-US" dirty="0" smtClean="0"/>
              <a:t> </a:t>
            </a:r>
            <a:r>
              <a:rPr lang="en-US" b="1" dirty="0"/>
              <a:t>if</a:t>
            </a:r>
            <a:r>
              <a:rPr lang="en-US" dirty="0"/>
              <a:t> (channel == LEFT)</a:t>
            </a:r>
          </a:p>
          <a:p>
            <a:pPr marL="68580" indent="0">
              <a:buNone/>
            </a:pPr>
            <a:r>
              <a:rPr lang="en-US" dirty="0"/>
              <a:t>                </a:t>
            </a:r>
            <a:r>
              <a:rPr lang="en-US" dirty="0" err="1" smtClean="0"/>
              <a:t>pixelColor</a:t>
            </a:r>
            <a:r>
              <a:rPr lang="en-US" dirty="0" smtClean="0"/>
              <a:t> </a:t>
            </a:r>
            <a:r>
              <a:rPr lang="en-US" dirty="0"/>
              <a:t>+= </a:t>
            </a:r>
            <a:r>
              <a:rPr lang="en-US" dirty="0" err="1"/>
              <a:t>sampleColor</a:t>
            </a:r>
            <a:r>
              <a:rPr lang="en-US" dirty="0"/>
              <a:t> * </a:t>
            </a:r>
            <a:r>
              <a:rPr lang="en-US" dirty="0" err="1"/>
              <a:t>leftLens</a:t>
            </a:r>
            <a:r>
              <a:rPr lang="en-US" dirty="0" smtClean="0"/>
              <a:t>;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            </a:t>
            </a:r>
            <a:r>
              <a:rPr lang="en-US" b="1" dirty="0" smtClean="0"/>
              <a:t>else</a:t>
            </a:r>
            <a:r>
              <a:rPr lang="en-US" dirty="0" smtClean="0"/>
              <a:t> </a:t>
            </a:r>
            <a:r>
              <a:rPr lang="en-US" b="1" dirty="0"/>
              <a:t>if</a:t>
            </a:r>
            <a:r>
              <a:rPr lang="en-US" dirty="0"/>
              <a:t> (channel == RIGHT)</a:t>
            </a:r>
          </a:p>
          <a:p>
            <a:pPr marL="68580" indent="0">
              <a:buNone/>
            </a:pPr>
            <a:r>
              <a:rPr lang="en-US" dirty="0"/>
              <a:t>                </a:t>
            </a:r>
            <a:r>
              <a:rPr lang="en-US" dirty="0" err="1" smtClean="0"/>
              <a:t>pixelColor</a:t>
            </a:r>
            <a:r>
              <a:rPr lang="en-US" dirty="0" smtClean="0"/>
              <a:t> </a:t>
            </a:r>
            <a:r>
              <a:rPr lang="en-US" dirty="0"/>
              <a:t>+= </a:t>
            </a:r>
            <a:r>
              <a:rPr lang="en-US" dirty="0" err="1"/>
              <a:t>sampleColor</a:t>
            </a:r>
            <a:r>
              <a:rPr lang="en-US" dirty="0"/>
              <a:t> * </a:t>
            </a:r>
            <a:r>
              <a:rPr lang="en-US" dirty="0" err="1"/>
              <a:t>rightLens</a:t>
            </a:r>
            <a:r>
              <a:rPr lang="en-US" dirty="0" smtClean="0"/>
              <a:t>;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        }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32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RTCore_Compute</a:t>
            </a:r>
            <a:r>
              <a:rPr lang="en-US" dirty="0" smtClean="0"/>
              <a:t> : </a:t>
            </a:r>
            <a:r>
              <a:rPr lang="en-US" dirty="0" err="1" smtClean="0"/>
              <a:t>SetFilters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86400"/>
          </a:xfrm>
        </p:spPr>
        <p:txBody>
          <a:bodyPr>
            <a:normAutofit fontScale="70000" lnSpcReduction="20000"/>
          </a:bodyPr>
          <a:lstStyle/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private void </a:t>
            </a:r>
            <a:r>
              <a:rPr lang="en-US" sz="1800" dirty="0" err="1"/>
              <a:t>S</a:t>
            </a:r>
            <a:r>
              <a:rPr lang="en-US" sz="1800" dirty="0" err="1" smtClean="0"/>
              <a:t>etFilters</a:t>
            </a:r>
            <a:r>
              <a:rPr lang="en-US" sz="1800" dirty="0" smtClean="0"/>
              <a:t>() {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 smtClean="0"/>
              <a:t>if </a:t>
            </a:r>
            <a:r>
              <a:rPr lang="en-US" sz="1800" dirty="0"/>
              <a:t>(</a:t>
            </a:r>
            <a:r>
              <a:rPr lang="en-US" sz="1800" dirty="0" err="1"/>
              <a:t>mAnaglyphList</a:t>
            </a:r>
            <a:r>
              <a:rPr lang="en-US" sz="1800" dirty="0"/>
              <a:t> == </a:t>
            </a:r>
            <a:r>
              <a:rPr lang="en-US" sz="1800" dirty="0" smtClean="0"/>
              <a:t>Anaglyph.No3D)  {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 smtClean="0"/>
              <a:t>                </a:t>
            </a:r>
            <a:r>
              <a:rPr lang="en-US" sz="1800" dirty="0" err="1"/>
              <a:t>leftLens</a:t>
            </a:r>
            <a:r>
              <a:rPr lang="en-US" sz="1800" dirty="0"/>
              <a:t> = new Vector3(1, 1, 1);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</a:t>
            </a:r>
            <a:r>
              <a:rPr lang="en-US" sz="1800" dirty="0" err="1"/>
              <a:t>rightLens</a:t>
            </a:r>
            <a:r>
              <a:rPr lang="en-US" sz="1800" dirty="0"/>
              <a:t> = </a:t>
            </a:r>
            <a:r>
              <a:rPr lang="en-US" sz="1800" dirty="0" err="1"/>
              <a:t>leftLens</a:t>
            </a:r>
            <a:r>
              <a:rPr lang="en-US" sz="1800" dirty="0"/>
              <a:t>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</a:t>
            </a:r>
            <a:r>
              <a:rPr lang="en-US" sz="1800" dirty="0" err="1"/>
              <a:t>mAnaglyph</a:t>
            </a:r>
            <a:r>
              <a:rPr lang="en-US" sz="1800" dirty="0"/>
              <a:t> = false;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</a:t>
            </a:r>
            <a:r>
              <a:rPr lang="en-US" sz="1800" dirty="0" smtClean="0"/>
              <a:t>} else</a:t>
            </a:r>
            <a:r>
              <a:rPr lang="en-US" sz="1800" dirty="0"/>
              <a:t> </a:t>
            </a:r>
            <a:r>
              <a:rPr lang="en-US" sz="1800" dirty="0" smtClean="0"/>
              <a:t>{    </a:t>
            </a:r>
            <a:endParaRPr lang="en-US" sz="1800" dirty="0"/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if (</a:t>
            </a:r>
            <a:r>
              <a:rPr lang="en-US" sz="1800" dirty="0" err="1"/>
              <a:t>mAnaglyphList</a:t>
            </a:r>
            <a:r>
              <a:rPr lang="en-US" sz="1800" dirty="0"/>
              <a:t> == </a:t>
            </a:r>
            <a:r>
              <a:rPr lang="en-US" sz="1800" dirty="0" err="1"/>
              <a:t>Anaglyph.RedGreen</a:t>
            </a:r>
            <a:r>
              <a:rPr lang="en-US" sz="1800" dirty="0" smtClean="0"/>
              <a:t>) {</a:t>
            </a:r>
            <a:endParaRPr lang="en-US" sz="1800" dirty="0"/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    </a:t>
            </a:r>
            <a:r>
              <a:rPr lang="en-US" sz="1800" dirty="0" err="1"/>
              <a:t>leftLens</a:t>
            </a:r>
            <a:r>
              <a:rPr lang="en-US" sz="1800" dirty="0"/>
              <a:t> = new Vector3(1, 0, 0);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    </a:t>
            </a:r>
            <a:r>
              <a:rPr lang="en-US" sz="1800" dirty="0" err="1"/>
              <a:t>rightLens</a:t>
            </a:r>
            <a:r>
              <a:rPr lang="en-US" sz="1800" dirty="0"/>
              <a:t> = new Vector3(0, 1, 0);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 smtClean="0"/>
              <a:t>             } else </a:t>
            </a:r>
            <a:r>
              <a:rPr lang="en-US" sz="1800" dirty="0"/>
              <a:t>if (</a:t>
            </a:r>
            <a:r>
              <a:rPr lang="en-US" sz="1800" dirty="0" err="1"/>
              <a:t>mAnaglyphList</a:t>
            </a:r>
            <a:r>
              <a:rPr lang="en-US" sz="1800" dirty="0"/>
              <a:t> == </a:t>
            </a:r>
            <a:r>
              <a:rPr lang="en-US" sz="1800" dirty="0" err="1"/>
              <a:t>Anaglyph.RedCyan</a:t>
            </a:r>
            <a:r>
              <a:rPr lang="en-US" sz="1800" dirty="0" smtClean="0"/>
              <a:t>) {</a:t>
            </a:r>
            <a:endParaRPr lang="en-US" sz="1800" dirty="0"/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    </a:t>
            </a:r>
            <a:r>
              <a:rPr lang="en-US" sz="1800" dirty="0" err="1"/>
              <a:t>leftLens</a:t>
            </a:r>
            <a:r>
              <a:rPr lang="en-US" sz="1800" dirty="0"/>
              <a:t> = new Vector3(1, 0, 0);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    </a:t>
            </a:r>
            <a:r>
              <a:rPr lang="en-US" sz="1800" dirty="0" err="1"/>
              <a:t>rightLens</a:t>
            </a:r>
            <a:r>
              <a:rPr lang="en-US" sz="1800" dirty="0"/>
              <a:t> = new Vector3(0, 1, 1</a:t>
            </a:r>
            <a:r>
              <a:rPr lang="en-US" sz="1800" dirty="0" smtClean="0"/>
              <a:t>);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} else if </a:t>
            </a:r>
            <a:r>
              <a:rPr lang="en-US" sz="1800" dirty="0"/>
              <a:t>(</a:t>
            </a:r>
            <a:r>
              <a:rPr lang="en-US" sz="1800" dirty="0" err="1"/>
              <a:t>mAnaglyphList</a:t>
            </a:r>
            <a:r>
              <a:rPr lang="en-US" sz="1800" dirty="0"/>
              <a:t> == </a:t>
            </a:r>
            <a:r>
              <a:rPr lang="en-US" sz="1800" dirty="0" err="1"/>
              <a:t>Anaglyph.GreenMagenta</a:t>
            </a:r>
            <a:r>
              <a:rPr lang="en-US" sz="1800" dirty="0" smtClean="0"/>
              <a:t>) {</a:t>
            </a:r>
            <a:endParaRPr lang="en-US" sz="1800" dirty="0"/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    </a:t>
            </a:r>
            <a:r>
              <a:rPr lang="en-US" sz="1800" dirty="0" err="1"/>
              <a:t>leftLens</a:t>
            </a:r>
            <a:r>
              <a:rPr lang="en-US" sz="1800" dirty="0"/>
              <a:t> = new Vector3(0, 1, 0);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    </a:t>
            </a:r>
            <a:r>
              <a:rPr lang="en-US" sz="1800" dirty="0" err="1"/>
              <a:t>rightLens</a:t>
            </a:r>
            <a:r>
              <a:rPr lang="en-US" sz="1800" dirty="0"/>
              <a:t> = new Vector3(1, 0, 1</a:t>
            </a:r>
            <a:r>
              <a:rPr lang="en-US" sz="1800" dirty="0" smtClean="0"/>
              <a:t>);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 smtClean="0"/>
              <a:t>                 …</a:t>
            </a:r>
            <a:endParaRPr lang="en-US" sz="1800" dirty="0"/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}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    </a:t>
            </a:r>
            <a:r>
              <a:rPr lang="en-US" sz="1800" dirty="0" err="1"/>
              <a:t>mAnaglyph</a:t>
            </a:r>
            <a:r>
              <a:rPr lang="en-US" sz="1800" dirty="0"/>
              <a:t> = true;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en-US" sz="1800" dirty="0"/>
              <a:t>            </a:t>
            </a:r>
            <a:r>
              <a:rPr lang="en-US" sz="1800" dirty="0" smtClean="0"/>
              <a:t>} }</a:t>
            </a:r>
          </a:p>
          <a:p>
            <a:pPr marL="6858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81975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</TotalTime>
  <Words>273</Words>
  <Application>Microsoft Office PowerPoint</Application>
  <PresentationFormat>On-screen Show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3D Anaglyph implementation demo</vt:lpstr>
      <vt:lpstr>Project Goal</vt:lpstr>
      <vt:lpstr>RT3DCamera</vt:lpstr>
      <vt:lpstr>RTCore_Compute : ComputeImage</vt:lpstr>
      <vt:lpstr>RTCore_Compute : ComputePixelColor</vt:lpstr>
      <vt:lpstr>RTCore_Compute : SetFilters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Anaglyph implementation demo</dc:title>
  <dc:creator>Administrator</dc:creator>
  <cp:lastModifiedBy>Administrator</cp:lastModifiedBy>
  <cp:revision>16</cp:revision>
  <dcterms:created xsi:type="dcterms:W3CDTF">2013-06-10T17:11:57Z</dcterms:created>
  <dcterms:modified xsi:type="dcterms:W3CDTF">2013-06-10T20:51:46Z</dcterms:modified>
</cp:coreProperties>
</file>