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3" r:id="rId4"/>
    <p:sldId id="260" r:id="rId5"/>
    <p:sldId id="261" r:id="rId6"/>
    <p:sldId id="262" r:id="rId7"/>
  </p:sldIdLst>
  <p:sldSz cx="9144000" cy="5143500" type="screen16x9"/>
  <p:notesSz cx="6858000" cy="9144000"/>
  <p:embeddedFontLst>
    <p:embeddedFont>
      <p:font typeface="Proxima Nova" charset="0"/>
      <p:regular r:id="rId9"/>
      <p:bold r:id="rId10"/>
      <p:italic r:id="rId11"/>
      <p:boldItalic r:id="rId12"/>
    </p:embeddedFont>
    <p:embeddedFont>
      <p:font typeface="Cambria Math" pitchFamily="18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5" d="100"/>
          <a:sy n="155" d="100"/>
        </p:scale>
        <p:origin x="-354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36383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Environment map Demo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Hua Ming Chen , Michael Tanaya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RTTextureType_Cube.cs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Include  public Bitmap[] </a:t>
            </a:r>
            <a:r>
              <a:rPr lang="en-US" dirty="0" err="1">
                <a:solidFill>
                  <a:schemeClr val="tx1"/>
                </a:solidFill>
              </a:rPr>
              <a:t>mTextureImage</a:t>
            </a:r>
            <a:r>
              <a:rPr lang="en-US" dirty="0">
                <a:solidFill>
                  <a:schemeClr val="tx1"/>
                </a:solidFill>
              </a:rPr>
              <a:t>; // store pictures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	public </a:t>
            </a:r>
            <a:r>
              <a:rPr lang="en-US" dirty="0">
                <a:solidFill>
                  <a:schemeClr val="tx1"/>
                </a:solidFill>
              </a:rPr>
              <a:t>Vector3 </a:t>
            </a:r>
            <a:r>
              <a:rPr lang="en-US" dirty="0" err="1">
                <a:solidFill>
                  <a:schemeClr val="tx1"/>
                </a:solidFill>
              </a:rPr>
              <a:t>mCenter</a:t>
            </a:r>
            <a:r>
              <a:rPr lang="en-US" dirty="0">
                <a:solidFill>
                  <a:schemeClr val="tx1"/>
                </a:solidFill>
              </a:rPr>
              <a:t>; //center of the texture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	public </a:t>
            </a:r>
            <a:r>
              <a:rPr lang="en-US" dirty="0">
                <a:solidFill>
                  <a:schemeClr val="tx1"/>
                </a:solidFill>
              </a:rPr>
              <a:t>float </a:t>
            </a:r>
            <a:r>
              <a:rPr lang="en-US" dirty="0" err="1">
                <a:solidFill>
                  <a:schemeClr val="tx1"/>
                </a:solidFill>
              </a:rPr>
              <a:t>mFocus</a:t>
            </a:r>
            <a:r>
              <a:rPr lang="en-US" dirty="0">
                <a:solidFill>
                  <a:schemeClr val="tx1"/>
                </a:solidFill>
              </a:rPr>
              <a:t>; //focus of camera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	public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mPixelNum</a:t>
            </a:r>
            <a:r>
              <a:rPr lang="en-US" dirty="0">
                <a:solidFill>
                  <a:schemeClr val="tx1"/>
                </a:solidFill>
              </a:rPr>
              <a:t>; //pixel </a:t>
            </a:r>
            <a:r>
              <a:rPr lang="en-US" dirty="0" err="1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 of picture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	public </a:t>
            </a:r>
            <a:r>
              <a:rPr lang="en-US" dirty="0" err="1">
                <a:solidFill>
                  <a:schemeClr val="tx1"/>
                </a:solidFill>
              </a:rPr>
              <a:t>bool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mHaveFile</a:t>
            </a:r>
            <a:r>
              <a:rPr lang="en-US" dirty="0">
                <a:solidFill>
                  <a:schemeClr val="tx1"/>
                </a:solidFill>
              </a:rPr>
              <a:t> = false;//if texture need pre-compute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RTTextureType_Cube.cs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XML file: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&lt;</a:t>
            </a:r>
            <a:r>
              <a:rPr lang="en-US" sz="1200" dirty="0" smtClean="0">
                <a:solidFill>
                  <a:schemeClr val="tx1"/>
                </a:solidFill>
              </a:rPr>
              <a:t>texture&gt;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	&lt;index&gt; 7 &lt;/</a:t>
            </a:r>
            <a:r>
              <a:rPr lang="en-US" sz="1200" dirty="0" smtClean="0">
                <a:solidFill>
                  <a:schemeClr val="tx1"/>
                </a:solidFill>
              </a:rPr>
              <a:t>index&gt; </a:t>
            </a:r>
          </a:p>
          <a:p>
            <a:pPr lvl="0">
              <a:lnSpc>
                <a:spcPct val="10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	&lt;type&gt; cube &lt;/type&gt; 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	&lt;center&gt; 0 0 0&lt;/center&gt;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	&lt;focus&gt;3.5&lt;/focus&gt;</a:t>
            </a:r>
          </a:p>
          <a:p>
            <a:pPr lvl="0">
              <a:lnSpc>
                <a:spcPct val="10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	&lt;</a:t>
            </a:r>
            <a:r>
              <a:rPr lang="en-US" sz="1200" dirty="0">
                <a:solidFill>
                  <a:schemeClr val="tx1"/>
                </a:solidFill>
              </a:rPr>
              <a:t>filename&gt;&lt;/filename</a:t>
            </a:r>
            <a:r>
              <a:rPr lang="en-US" sz="1200" dirty="0" smtClean="0">
                <a:solidFill>
                  <a:schemeClr val="tx1"/>
                </a:solidFill>
              </a:rPr>
              <a:t>&gt;</a:t>
            </a:r>
            <a:endParaRPr lang="en-US" sz="1200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	&lt;</a:t>
            </a:r>
            <a:r>
              <a:rPr lang="en-US" sz="1200" dirty="0" err="1">
                <a:solidFill>
                  <a:schemeClr val="tx1"/>
                </a:solidFill>
              </a:rPr>
              <a:t>pixelNum</a:t>
            </a:r>
            <a:r>
              <a:rPr lang="en-US" sz="1200" dirty="0">
                <a:solidFill>
                  <a:schemeClr val="tx1"/>
                </a:solidFill>
              </a:rPr>
              <a:t>&gt;100&lt;/</a:t>
            </a:r>
            <a:r>
              <a:rPr lang="en-US" sz="1200" dirty="0" err="1">
                <a:solidFill>
                  <a:schemeClr val="tx1"/>
                </a:solidFill>
              </a:rPr>
              <a:t>pixelNum</a:t>
            </a:r>
            <a:r>
              <a:rPr lang="en-US" sz="1200" dirty="0">
                <a:solidFill>
                  <a:schemeClr val="tx1"/>
                </a:solidFill>
              </a:rPr>
              <a:t>&gt;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</a:rPr>
              <a:t>&lt;/texture&gt;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3131243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RTTextureType_Cube.cs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GetTexile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IntersectionRecord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rec, </a:t>
            </a:r>
            <a:r>
              <a:rPr lang="en-US" dirty="0" err="1">
                <a:solidFill>
                  <a:schemeClr val="tx1"/>
                </a:solidFill>
              </a:rPr>
              <a:t>RTGeometry</a:t>
            </a:r>
            <a:r>
              <a:rPr lang="en-US" dirty="0">
                <a:solidFill>
                  <a:schemeClr val="tx1"/>
                </a:solidFill>
              </a:rPr>
              <a:t> g)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	Compute </a:t>
            </a:r>
            <a:r>
              <a:rPr lang="en-US" dirty="0">
                <a:solidFill>
                  <a:schemeClr val="tx1"/>
                </a:solidFill>
              </a:rPr>
              <a:t>reflect ray depends on ray direction and normal vector.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	Then </a:t>
            </a:r>
            <a:r>
              <a:rPr lang="en-US" dirty="0">
                <a:solidFill>
                  <a:schemeClr val="tx1"/>
                </a:solidFill>
              </a:rPr>
              <a:t>compute the Texel depends on reflect ray.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158807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RTCore_InitCubeTexture.cs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InitializeCubeTexture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	check </a:t>
            </a:r>
            <a:r>
              <a:rPr lang="en-US" dirty="0">
                <a:solidFill>
                  <a:schemeClr val="tx1"/>
                </a:solidFill>
              </a:rPr>
              <a:t>all textures in database, if it’s cube texture and there is no picture in </a:t>
            </a:r>
            <a:r>
              <a:rPr lang="en-US" dirty="0" smtClean="0">
                <a:solidFill>
                  <a:schemeClr val="tx1"/>
                </a:solidFill>
              </a:rPr>
              <a:t>	this </a:t>
            </a:r>
            <a:r>
              <a:rPr lang="en-US" dirty="0">
                <a:solidFill>
                  <a:schemeClr val="tx1"/>
                </a:solidFill>
              </a:rPr>
              <a:t>texture, create 6 threads to compute 6 picture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CalPicture</a:t>
            </a:r>
            <a:r>
              <a:rPr lang="en-US" dirty="0" smtClean="0">
                <a:solidFill>
                  <a:schemeClr val="tx1"/>
                </a:solidFill>
              </a:rPr>
              <a:t>(Object </a:t>
            </a:r>
            <a:r>
              <a:rPr lang="en-US" dirty="0" err="1">
                <a:solidFill>
                  <a:schemeClr val="tx1"/>
                </a:solidFill>
              </a:rPr>
              <a:t>parm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	We </a:t>
            </a:r>
            <a:r>
              <a:rPr lang="en-US" dirty="0">
                <a:solidFill>
                  <a:schemeClr val="tx1"/>
                </a:solidFill>
              </a:rPr>
              <a:t>divide each pixel into </a:t>
            </a:r>
            <a:r>
              <a:rPr lang="en-US" dirty="0" err="1">
                <a:solidFill>
                  <a:schemeClr val="tx1"/>
                </a:solidFill>
              </a:rPr>
              <a:t>sampleNum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sampleNum</a:t>
            </a:r>
            <a:r>
              <a:rPr lang="en-US" dirty="0">
                <a:solidFill>
                  <a:schemeClr val="tx1"/>
                </a:solidFill>
              </a:rPr>
              <a:t> areas, get sample </a:t>
            </a:r>
            <a:r>
              <a:rPr lang="en-US" dirty="0" err="1">
                <a:solidFill>
                  <a:schemeClr val="tx1"/>
                </a:solidFill>
              </a:rPr>
              <a:t>uv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	from </a:t>
            </a:r>
            <a:r>
              <a:rPr lang="en-US" dirty="0">
                <a:solidFill>
                  <a:schemeClr val="tx1"/>
                </a:solidFill>
              </a:rPr>
              <a:t>each area, convert </a:t>
            </a:r>
            <a:r>
              <a:rPr lang="en-US" dirty="0" err="1">
                <a:solidFill>
                  <a:schemeClr val="tx1"/>
                </a:solidFill>
              </a:rPr>
              <a:t>uv</a:t>
            </a:r>
            <a:r>
              <a:rPr lang="en-US" dirty="0">
                <a:solidFill>
                  <a:schemeClr val="tx1"/>
                </a:solidFill>
              </a:rPr>
              <a:t> into sphere, compute color from new </a:t>
            </a:r>
            <a:r>
              <a:rPr lang="en-US" dirty="0" err="1">
                <a:solidFill>
                  <a:schemeClr val="tx1"/>
                </a:solidFill>
              </a:rPr>
              <a:t>uv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</a:rPr>
              <a:t>	store </a:t>
            </a:r>
            <a:r>
              <a:rPr lang="en-US" dirty="0">
                <a:solidFill>
                  <a:schemeClr val="tx1"/>
                </a:solidFill>
              </a:rPr>
              <a:t>it in a 2d array.</a:t>
            </a:r>
          </a:p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0425378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RTCore_InitCubeTexture.cs</a:t>
            </a:r>
            <a:endParaRPr lang="en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Shape 66"/>
              <p:cNvSpPr txBox="1"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/>
                <a:r>
                  <a:rPr lang="en-US" altLang="zh-CN" dirty="0" err="1" smtClean="0">
                    <a:solidFill>
                      <a:schemeClr val="tx1"/>
                    </a:solidFill>
                  </a:rPr>
                  <a:t>ChangeUV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(float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u,float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 v, out float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newU,out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 float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newV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)</a:t>
                </a:r>
              </a:p>
              <a:p>
                <a:pPr lvl="0"/>
                <a:r>
                  <a:rPr lang="en-US" altLang="zh-CN" dirty="0">
                    <a:solidFill>
                      <a:schemeClr val="tx1"/>
                    </a:solidFill>
                  </a:rPr>
                  <a:t>	Convert 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UV from rectangle toward sphere.</a:t>
                </a:r>
                <a:endParaRPr lang="en-US" altLang="zh-CN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altLang="zh-CN" dirty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𝜋</m:t>
                        </m:r>
                      </m:den>
                    </m:f>
                    <m:r>
                      <a:rPr lang="en-US" altLang="zh-CN" i="1">
                        <a:solidFill>
                          <a:schemeClr val="tx1"/>
                        </a:solidFill>
                        <a:latin typeface="Cambria Math"/>
                      </a:rPr>
                      <m:t>∗</m:t>
                    </m:r>
                    <m:func>
                      <m:func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zh-CN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2∗</m:t>
                            </m:r>
                            <m:sSup>
                              <m:sSupPr>
                                <m:ctrlPr>
                                  <a:rPr lang="zh-CN" altLang="zh-CN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+2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lvl="0"/>
                <a:r>
                  <a:rPr lang="en-US" dirty="0">
                    <a:solidFill>
                      <a:schemeClr val="tx1"/>
                    </a:solidFill>
                  </a:rPr>
                  <a:t>New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sample method</a:t>
                </a:r>
              </a:p>
              <a:p>
                <a:pPr lvl="0"/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divide each pixel into 3*3 area, get sample from each area</a:t>
                </a:r>
                <a:endParaRPr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6" name="Shape 6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 rotWithShape="1">
                <a:blip r:embed="rId3"/>
                <a:stretch>
                  <a:fillRect l="-5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84650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48</Words>
  <Application>Microsoft Office PowerPoint</Application>
  <PresentationFormat>全屏显示(16:9)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宋体</vt:lpstr>
      <vt:lpstr>Proxima Nova</vt:lpstr>
      <vt:lpstr>Cambria Math</vt:lpstr>
      <vt:lpstr>spearmint</vt:lpstr>
      <vt:lpstr>Environment map Demo</vt:lpstr>
      <vt:lpstr>RTTextureType_Cube.cs</vt:lpstr>
      <vt:lpstr>RTTextureType_Cube.cs</vt:lpstr>
      <vt:lpstr>RTTextureType_Cube.cs</vt:lpstr>
      <vt:lpstr>RTCore_InitCubeTexture.cs</vt:lpstr>
      <vt:lpstr>RTCore_InitCubeTexture.cs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map Demo</dc:title>
  <cp:lastModifiedBy>vcc</cp:lastModifiedBy>
  <cp:revision>3</cp:revision>
  <dcterms:modified xsi:type="dcterms:W3CDTF">2016-03-14T20:05:53Z</dcterms:modified>
</cp:coreProperties>
</file>