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26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3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95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68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84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079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54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34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5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12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06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2B2C-13CE-4138-9DCA-A671001797E6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703DB-42B0-414B-A636-8B18C7DE73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6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mp"/><Relationship Id="rId7" Type="http://schemas.openxmlformats.org/officeDocument/2006/relationships/image" Target="../media/image6.bmp"/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bmp"/><Relationship Id="rId5" Type="http://schemas.openxmlformats.org/officeDocument/2006/relationships/image" Target="../media/image4.bmp"/><Relationship Id="rId4" Type="http://schemas.openxmlformats.org/officeDocument/2006/relationships/image" Target="../media/image3.bm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bmp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PROJECTION TEXTURE MAP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ADEDAYO ODESILE &amp; ROBERT BEZIRGANYAN</a:t>
            </a:r>
          </a:p>
          <a:p>
            <a:r>
              <a:rPr lang="en-GB" dirty="0" smtClean="0"/>
              <a:t>CSS 552 – TOPICS IN RENDERING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464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91343"/>
          </a:xfrm>
        </p:spPr>
        <p:txBody>
          <a:bodyPr/>
          <a:lstStyle/>
          <a:p>
            <a:r>
              <a:rPr lang="en-GB" dirty="0" smtClean="0"/>
              <a:t>UV Texture mapping is less flexible due to its tight coupling with the geometry.</a:t>
            </a:r>
          </a:p>
          <a:p>
            <a:r>
              <a:rPr lang="en-GB" dirty="0" smtClean="0"/>
              <a:t>Defining UV coordinates for mesh is daunting.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2727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SOLUTION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598320"/>
            <a:ext cx="10515600" cy="7316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Projection Texture mapping to the rescue.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31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SCOPE OF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52291"/>
          </a:xfrm>
        </p:spPr>
        <p:txBody>
          <a:bodyPr/>
          <a:lstStyle/>
          <a:p>
            <a:r>
              <a:rPr lang="en-GB" dirty="0" smtClean="0"/>
              <a:t>There are several ways of projecting texture on objects ranging from planar to spherical, cubic, etc.</a:t>
            </a:r>
          </a:p>
          <a:p>
            <a:r>
              <a:rPr lang="en-GB" dirty="0" smtClean="0"/>
              <a:t>We decided to implement </a:t>
            </a:r>
            <a:r>
              <a:rPr lang="en-GB" b="1" dirty="0" smtClean="0"/>
              <a:t>planar perspective</a:t>
            </a:r>
            <a:r>
              <a:rPr lang="en-GB" dirty="0" smtClean="0"/>
              <a:t>, </a:t>
            </a:r>
            <a:r>
              <a:rPr lang="en-GB" b="1" dirty="0" smtClean="0"/>
              <a:t>planar orthographic</a:t>
            </a:r>
            <a:r>
              <a:rPr lang="en-GB" dirty="0" smtClean="0"/>
              <a:t> and </a:t>
            </a:r>
            <a:r>
              <a:rPr lang="en-GB" b="1" dirty="0" smtClean="0"/>
              <a:t>spherical texture projection </a:t>
            </a:r>
            <a:r>
              <a:rPr lang="en-GB" dirty="0" smtClean="0"/>
              <a:t> for </a:t>
            </a:r>
            <a:r>
              <a:rPr lang="en-GB" i="1" dirty="0" smtClean="0"/>
              <a:t>meshes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18937" y="5522495"/>
            <a:ext cx="2358189" cy="25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118937" y="5089358"/>
            <a:ext cx="2418347" cy="12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275347" y="5113421"/>
            <a:ext cx="0" cy="409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80410" y="5101389"/>
            <a:ext cx="0" cy="409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73705" y="5113421"/>
            <a:ext cx="0" cy="409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67000" y="5113421"/>
            <a:ext cx="0" cy="409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72326" y="5113421"/>
            <a:ext cx="0" cy="409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375483" y="5522495"/>
            <a:ext cx="2358189" cy="25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4375483" y="5125453"/>
            <a:ext cx="2418347" cy="12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375483" y="4343400"/>
            <a:ext cx="1062791" cy="116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053263" y="4343400"/>
            <a:ext cx="425116" cy="116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5" idx="0"/>
          </p:cNvCxnSpPr>
          <p:nvPr/>
        </p:nvCxnSpPr>
        <p:spPr>
          <a:xfrm>
            <a:off x="5502442" y="4343400"/>
            <a:ext cx="52136" cy="1179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78379" y="4343400"/>
            <a:ext cx="617621" cy="116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502442" y="4343400"/>
            <a:ext cx="1231230" cy="1179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8642683" y="4926931"/>
            <a:ext cx="2358189" cy="252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8582525" y="3912853"/>
            <a:ext cx="2402307" cy="201871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9063787" y="4060658"/>
            <a:ext cx="561476" cy="8615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1" idx="0"/>
          </p:cNvCxnSpPr>
          <p:nvPr/>
        </p:nvCxnSpPr>
        <p:spPr>
          <a:xfrm>
            <a:off x="9783679" y="3912853"/>
            <a:ext cx="38098" cy="1009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0583779" y="4738499"/>
            <a:ext cx="350419" cy="183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10078454" y="5131792"/>
            <a:ext cx="465219" cy="643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10046366" y="4092742"/>
            <a:ext cx="340899" cy="8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654590" y="4715343"/>
            <a:ext cx="301161" cy="185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 flipV="1">
            <a:off x="10659977" y="5179594"/>
            <a:ext cx="234116" cy="83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8654590" y="5156148"/>
            <a:ext cx="301162" cy="149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1" idx="4"/>
          </p:cNvCxnSpPr>
          <p:nvPr/>
        </p:nvCxnSpPr>
        <p:spPr>
          <a:xfrm flipV="1">
            <a:off x="9783679" y="5179594"/>
            <a:ext cx="19050" cy="751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9072056" y="5174874"/>
            <a:ext cx="485031" cy="581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151598" y="6184232"/>
            <a:ext cx="2044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Planar orthographic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4562549" y="6168008"/>
            <a:ext cx="1909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Planar Perspective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9174863" y="6179512"/>
            <a:ext cx="10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Spherical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77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Defined a new scene resource </a:t>
            </a:r>
            <a:r>
              <a:rPr lang="en-GB" sz="1800" i="1" dirty="0" err="1" smtClean="0"/>
              <a:t>RTMesh</a:t>
            </a:r>
            <a:r>
              <a:rPr lang="en-GB" sz="1800" dirty="0" smtClean="0"/>
              <a:t> to group all mesh triangles </a:t>
            </a:r>
            <a:r>
              <a:rPr lang="en-GB" sz="1800" dirty="0" smtClean="0"/>
              <a:t>by</a:t>
            </a:r>
            <a:r>
              <a:rPr lang="en-GB" sz="1800" dirty="0" smtClean="0"/>
              <a:t> </a:t>
            </a:r>
            <a:r>
              <a:rPr lang="en-GB" sz="1800" dirty="0" smtClean="0"/>
              <a:t>their respective mesh.</a:t>
            </a:r>
          </a:p>
          <a:p>
            <a:r>
              <a:rPr lang="en-GB" sz="1800" dirty="0" smtClean="0"/>
              <a:t>Specified texture projectors for any mesh to be texture mapped in the scene file.</a:t>
            </a:r>
          </a:p>
          <a:p>
            <a:r>
              <a:rPr lang="en-GB" sz="1800" dirty="0" smtClean="0"/>
              <a:t>An hierarchical object abstraction </a:t>
            </a:r>
            <a:r>
              <a:rPr lang="en-GB" sz="1800" i="1" dirty="0" err="1" smtClean="0"/>
              <a:t>RTTextureProjector</a:t>
            </a:r>
            <a:r>
              <a:rPr lang="en-GB" sz="1800" dirty="0" smtClean="0"/>
              <a:t> was defined to hold texture projectors in memory.</a:t>
            </a:r>
          </a:p>
          <a:p>
            <a:r>
              <a:rPr lang="en-GB" sz="1800" dirty="0" smtClean="0"/>
              <a:t>Bounding points (min and max)  were extracted from </a:t>
            </a:r>
            <a:r>
              <a:rPr lang="en-GB" sz="1800" dirty="0" err="1" smtClean="0"/>
              <a:t>RTTriangle</a:t>
            </a:r>
            <a:r>
              <a:rPr lang="en-GB" sz="1800" dirty="0" smtClean="0"/>
              <a:t> parser for meshes to specify bounds for texture projection plane/sphere depending on the projection type</a:t>
            </a:r>
            <a:r>
              <a:rPr lang="en-GB" dirty="0" smtClean="0"/>
              <a:t>.</a:t>
            </a:r>
          </a:p>
          <a:p>
            <a:r>
              <a:rPr lang="en-GB" sz="1800" dirty="0" smtClean="0"/>
              <a:t>Diffuse </a:t>
            </a:r>
            <a:r>
              <a:rPr lang="en-GB" sz="1800" dirty="0" err="1" smtClean="0"/>
              <a:t>color</a:t>
            </a:r>
            <a:r>
              <a:rPr lang="en-GB" sz="1800" dirty="0" smtClean="0"/>
              <a:t> lookup task was moved from material to the geometry to ease </a:t>
            </a:r>
            <a:r>
              <a:rPr lang="en-GB" sz="1800" dirty="0" err="1" smtClean="0"/>
              <a:t>texel</a:t>
            </a:r>
            <a:r>
              <a:rPr lang="en-GB" sz="1800" dirty="0" smtClean="0"/>
              <a:t> lookup from projector.</a:t>
            </a:r>
          </a:p>
          <a:p>
            <a:r>
              <a:rPr lang="en-GB" sz="1800" dirty="0" smtClean="0"/>
              <a:t>Texture projection plane was abstracted as a geometry to allow for </a:t>
            </a:r>
            <a:r>
              <a:rPr lang="en-GB" sz="1800" dirty="0" err="1" smtClean="0"/>
              <a:t>texel</a:t>
            </a:r>
            <a:r>
              <a:rPr lang="en-GB" sz="1800" dirty="0" smtClean="0"/>
              <a:t> ray intersection.</a:t>
            </a:r>
          </a:p>
          <a:p>
            <a:r>
              <a:rPr lang="en-GB" sz="1800" dirty="0" smtClean="0"/>
              <a:t>Intersection </a:t>
            </a:r>
            <a:r>
              <a:rPr lang="en-GB" sz="1800" dirty="0" smtClean="0"/>
              <a:t>point </a:t>
            </a:r>
            <a:r>
              <a:rPr lang="en-GB" sz="1800" dirty="0" smtClean="0"/>
              <a:t>was mapped to a </a:t>
            </a:r>
            <a:r>
              <a:rPr lang="en-GB" sz="1800" dirty="0" err="1" smtClean="0"/>
              <a:t>texel</a:t>
            </a:r>
            <a:r>
              <a:rPr lang="en-GB" sz="1800" dirty="0" smtClean="0"/>
              <a:t> with conventional UV mapping.</a:t>
            </a:r>
          </a:p>
          <a:p>
            <a:r>
              <a:rPr lang="en-GB" sz="1800" dirty="0" smtClean="0"/>
              <a:t>An horizontal and vertical scaling factor was specified for texture projector in the scene file.</a:t>
            </a:r>
          </a:p>
          <a:p>
            <a:r>
              <a:rPr lang="en-GB" sz="1800" i="1" dirty="0" err="1" smtClean="0"/>
              <a:t>RTRectangle</a:t>
            </a:r>
            <a:r>
              <a:rPr lang="en-GB" sz="1800" i="1" dirty="0" smtClean="0"/>
              <a:t> (projection plane for planar) </a:t>
            </a:r>
            <a:r>
              <a:rPr lang="en-GB" sz="1800" dirty="0" smtClean="0"/>
              <a:t>and </a:t>
            </a:r>
            <a:r>
              <a:rPr lang="en-GB" sz="1800" i="1" dirty="0" err="1" smtClean="0"/>
              <a:t>RTSphere</a:t>
            </a:r>
            <a:r>
              <a:rPr lang="en-GB" sz="1800" i="1" dirty="0" smtClean="0"/>
              <a:t> (projection for spherical) </a:t>
            </a:r>
            <a:r>
              <a:rPr lang="en-GB" sz="1800" dirty="0" smtClean="0"/>
              <a:t>was modified to allow for scaling of computed UV values.</a:t>
            </a:r>
            <a:endParaRPr lang="en-GB" sz="1800" i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24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results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48" y="1690688"/>
            <a:ext cx="2571173" cy="18826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037" y="1690688"/>
            <a:ext cx="2523047" cy="18922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882" y="1690688"/>
            <a:ext cx="2558930" cy="19191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8009" y="3838074"/>
            <a:ext cx="2802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Teapot (Spherical [x1 scale])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700662" y="3838074"/>
            <a:ext cx="309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Teapot (Spherical [x0.25 scale])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474568" y="3878361"/>
            <a:ext cx="3774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Checkered</a:t>
            </a:r>
            <a:r>
              <a:rPr lang="en-GB" dirty="0" smtClean="0"/>
              <a:t> Tiger (Planar Orthographic)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027" y="4271757"/>
            <a:ext cx="2907065" cy="21802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37636" y="6468279"/>
            <a:ext cx="100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Leopard 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09" y="4212849"/>
            <a:ext cx="2953524" cy="221514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572838" y="6488668"/>
            <a:ext cx="1298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Clay teapot 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5882" y="4449198"/>
            <a:ext cx="2648224" cy="19861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371676" y="6527919"/>
            <a:ext cx="163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Ceramic Teapot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38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Bad shadowing</a:t>
            </a:r>
            <a:endParaRPr lang="en-GB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r="250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This was caused by triangles within a mesh intersecting with other triangles that belonged to the same mesh.</a:t>
            </a:r>
          </a:p>
          <a:p>
            <a:endParaRPr lang="en-GB" dirty="0"/>
          </a:p>
          <a:p>
            <a:r>
              <a:rPr lang="en-GB" dirty="0" smtClean="0"/>
              <a:t>To take care of this we implemented a </a:t>
            </a:r>
            <a:r>
              <a:rPr lang="en-GB" dirty="0" smtClean="0"/>
              <a:t>separate shadow </a:t>
            </a:r>
            <a:r>
              <a:rPr lang="en-GB" dirty="0" smtClean="0"/>
              <a:t>visibility computation for mesh that uses an </a:t>
            </a:r>
            <a:r>
              <a:rPr lang="en-GB" i="1" dirty="0" err="1" smtClean="0"/>
              <a:t>exceptMeshId</a:t>
            </a:r>
            <a:r>
              <a:rPr lang="en-GB" i="1" dirty="0" smtClean="0"/>
              <a:t> </a:t>
            </a:r>
            <a:r>
              <a:rPr lang="en-GB" dirty="0" smtClean="0"/>
              <a:t>in contrast to </a:t>
            </a:r>
            <a:r>
              <a:rPr lang="en-GB" i="1" dirty="0" err="1" smtClean="0"/>
              <a:t>exceptGeomId</a:t>
            </a:r>
            <a:r>
              <a:rPr lang="en-GB" dirty="0" smtClean="0"/>
              <a:t>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6165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631" y="2482683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DEMO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248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320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PROJECTION TEXTURE MAP</vt:lpstr>
      <vt:lpstr>PROBLEM</vt:lpstr>
      <vt:lpstr>SCOPE OF IMPLEMENTATION</vt:lpstr>
      <vt:lpstr>Implementation</vt:lpstr>
      <vt:lpstr>Sample results</vt:lpstr>
      <vt:lpstr>Bad shadowing</vt:lpstr>
      <vt:lpstr>DEMO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PROJECTION TEXTURE MAP</dc:title>
  <dc:creator>Adedayo Odesile</dc:creator>
  <cp:lastModifiedBy>Adedayo Odesile</cp:lastModifiedBy>
  <cp:revision>12</cp:revision>
  <dcterms:created xsi:type="dcterms:W3CDTF">2016-03-14T22:33:05Z</dcterms:created>
  <dcterms:modified xsi:type="dcterms:W3CDTF">2016-03-15T02:12:52Z</dcterms:modified>
</cp:coreProperties>
</file>