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66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35323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6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D9D9D9"/>
                </a:solidFill>
              </a:rPr>
              <a:t>Volumetric Lighting Effects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FFFFFF"/>
                </a:solidFill>
              </a:rPr>
              <a:t>By Thomas Brown and Albert 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Perlin Rectangle (Visibility not correctly attenuated by fog opacity)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3987" y="1059737"/>
            <a:ext cx="4032025" cy="302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Light Density Perlin Cone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3237" y="1048187"/>
            <a:ext cx="4197524" cy="3148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Average Density Perlin Cone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2750" y="893812"/>
            <a:ext cx="4474500" cy="335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High Density Perlin Cone (Blocks Light)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6125" y="909837"/>
            <a:ext cx="4431750" cy="3323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Average Density Perlin Cone (Light inside Fog)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9212" y="1026162"/>
            <a:ext cx="4121574" cy="3091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15726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Cones with Uniform Density</a:t>
            </a:r>
          </a:p>
        </p:txBody>
      </p:sp>
      <p:pic>
        <p:nvPicPr>
          <p:cNvPr id="15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7342" y="1225762"/>
            <a:ext cx="3589319" cy="269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15726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Cone with Perlin’s Noise </a:t>
            </a:r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7337" y="1225759"/>
            <a:ext cx="3589324" cy="2691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7736" y="701062"/>
            <a:ext cx="4988526" cy="374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1950" y="891712"/>
            <a:ext cx="4480099" cy="336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Remaining Problems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2D Objects aren’t treated like thick fogs due to their non-existent volume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Should be handled in code, but isn’t working properly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Fog opacity calculations don’t use Beer-Lambert’s Law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Had to make it look good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Ran out of time to fine tune and apply it as wanted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Assigning specific aspects of fog like a ramp’s cutoff height or a snowglobe’s border length have to be hard-coded in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Simple to add to XML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Ran out of time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Should make a “Quick” Resolution that utilizes the endpoints of 3D geometries to calculate everything (i.e. no sampling)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Review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856800" cy="317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Volumetric Lighting: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Creates a volume of light so that it can interact with objects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Fog: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Particle cloud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Hard to implement in current RayTracer</a:t>
            </a:r>
          </a:p>
          <a:p>
            <a:pPr marL="914400" lvl="1" indent="-228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Needs to interact with light, which doesn’t interact with any geometries aside from casting rays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9621" y="1167750"/>
            <a:ext cx="2808000" cy="28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Thanks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Previous solution: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Make millions of tiny RTGeometries to simulate particles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Get garbage look to particle cloud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Our solution: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Make volumes to simulate particle cloud effects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Compute density over the volume of geometries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Utilize Perlin’s Noise to get a nice fog look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Code/Implementation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Created a VolumeIntersectionRecord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Kept track of entry and exit position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Kept track of entry and exit normals (useful for refraction)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Kept track of distance traveled along the record’s ray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Created Fog class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Density (Light, Average, Thick)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Resolution (Low, Medium, High, Ultrahigh)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Type (Uniform, Perlin, Snowglobe, Ramp)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Assigned geometries fog index for resource lookup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Code/Implementation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Used Beer-Lambert Law for attenuation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Had to rush project and make sure things look good, not implemented as thoroughly as we’d like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○"/>
            </a:pPr>
            <a:r>
              <a:rPr lang="en" dirty="0">
                <a:solidFill>
                  <a:srgbClr val="FFFFFF"/>
                </a:solidFill>
              </a:rPr>
              <a:t>Just used for visibility attenuation (for light) and not for considering opacity of the fog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Utilized Perlin’s Noise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Updated SceneDatabase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Char char="●"/>
            </a:pPr>
            <a:r>
              <a:rPr lang="en" dirty="0">
                <a:solidFill>
                  <a:srgbClr val="FFFFFF"/>
                </a:solidFill>
              </a:rPr>
              <a:t>Easy to write in a fog as a separate resource in a xml file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Code/Implementation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Example XML entry: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&lt;fog&gt;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&lt;type&gt;perlin&lt;/type&gt;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&lt;index&gt;1&lt;/index&gt;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&lt;color&gt;1 1 1&lt;/color&gt;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&lt;density&gt;light&lt;/density&gt;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&lt;resolution&gt;high&lt;/resolution&gt;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  &lt;blockLight&gt;1&lt;/blockLight&gt;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  &lt;/fog&gt;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4837" y="1030375"/>
            <a:ext cx="4110324" cy="308273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/>
        </p:nvSpPr>
        <p:spPr>
          <a:xfrm>
            <a:off x="2123187" y="4341425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Ramp Fog Inside of Cone (Average Density)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Ultrahigh Resolution of Colored Perlin Fog Inside of Spheres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5150" y="1015612"/>
            <a:ext cx="4149699" cy="3112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2123187" y="4226800"/>
            <a:ext cx="4713600" cy="40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Snowglobe Fog Inside of Spheres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4424" y="1007574"/>
            <a:ext cx="4171150" cy="3128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On-screen Show (16:9)</PresentationFormat>
  <Paragraphs>75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simple-dark-2</vt:lpstr>
      <vt:lpstr>Volumetric Lighting Effects</vt:lpstr>
      <vt:lpstr>Review</vt:lpstr>
      <vt:lpstr>Review</vt:lpstr>
      <vt:lpstr>Code/Implementation</vt:lpstr>
      <vt:lpstr>Code/Implementation</vt:lpstr>
      <vt:lpstr>Code/Implementation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PowerPoint Presentation</vt:lpstr>
      <vt:lpstr>PowerPoint Presentation</vt:lpstr>
      <vt:lpstr>PowerPoint Presentation</vt:lpstr>
      <vt:lpstr>Remaining Problems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Volumetric Lighting Effects</dc:title>
  <cp:lastModifiedBy>Albert Ng</cp:lastModifiedBy>
  <cp:revision>1</cp:revision>
  <dcterms:modified xsi:type="dcterms:W3CDTF">2016-03-15T01:09:08Z</dcterms:modified>
</cp:coreProperties>
</file>