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embeddedFontLs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Rambla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49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0512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24" name="Shape 24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7" name="Shape 27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598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629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848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645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737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" name="Shape 88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cktorelease.com/code/spherical-normal-mapp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685800" y="8382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Environment Mapping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762000" y="2743200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Michael Tanaya , Hua ming Chen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Thank you!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Any Question?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Environment Mapping	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Used to create appearance of reflective and refractive surface without  global ray tracing calculation.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Environment mapping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352800"/>
            <a:ext cx="5391149" cy="26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Current System uses global ray tracing to calculate reflection and refraction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very expensive.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For complex curved surfaces, we have to go through expensive ray tracing and/or lighting calculation.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/>
            </a:r>
            <a:b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“problem”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Custom Command Files with 6 image color texture mapped to RTrectangle and use ray tracing for reflection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Example Using MP4 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895600"/>
            <a:ext cx="4762499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3352800"/>
            <a:ext cx="274319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Create new texture type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Instead of using global ray tracing, we are going to use </a:t>
            </a:r>
            <a:r>
              <a:rPr lang="en-US"/>
              <a:t>6 camera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to compute the index of the environment texture and use the corresponding texel to color the pixel in the surface.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Map the texture directly onto the surface.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proposed solution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Called Cubic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Will have a center point vertex and focus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Containing 6 bitmap pictures.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normal vertex of each 6 planes will point to the center point to create a cube.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Have a function to get and calculate picture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new texture type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Cubic Environment Mapping</a:t>
            </a:r>
            <a:b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369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438400"/>
            <a:ext cx="6695953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1295400" y="5867400"/>
            <a:ext cx="73913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Picture 2 Cube mapping explained (copied from Worcester Polytechnic Institute lecture slides)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/>
            </a:r>
            <a:br>
              <a:rPr lang="en-US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Cube mapping isn’t sampling evenly on sphere.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most simple and cheap way is sampling more in middle of rectangle. We need to find an effect sampling algorithm</a:t>
            </a:r>
            <a:b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Challenge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552825"/>
            <a:ext cx="3009899" cy="33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lang="en-US" sz="2700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https://www.clicktorelease.com/code/spherical-normal-mapping/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Other tools to look at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全屏显示(4:3)</PresentationFormat>
  <Paragraphs>35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Verdana</vt:lpstr>
      <vt:lpstr>Rambla</vt:lpstr>
      <vt:lpstr>Calibri</vt:lpstr>
      <vt:lpstr>Noto Sans Symbols</vt:lpstr>
      <vt:lpstr>Concourse</vt:lpstr>
      <vt:lpstr>Environment Mapping</vt:lpstr>
      <vt:lpstr>Environment mapping</vt:lpstr>
      <vt:lpstr>The “problem”</vt:lpstr>
      <vt:lpstr>Example Using MP4 </vt:lpstr>
      <vt:lpstr>The proposed solution</vt:lpstr>
      <vt:lpstr>The new texture type</vt:lpstr>
      <vt:lpstr>Cubic Environment Mapping </vt:lpstr>
      <vt:lpstr>The Challenge</vt:lpstr>
      <vt:lpstr>Other tools to look at</vt:lpstr>
      <vt:lpstr>Environment Mapping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Mapping</dc:title>
  <cp:lastModifiedBy>vcc</cp:lastModifiedBy>
  <cp:revision>1</cp:revision>
  <dcterms:modified xsi:type="dcterms:W3CDTF">2016-03-07T19:57:47Z</dcterms:modified>
</cp:coreProperties>
</file>