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Relationship Id="rId4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An Approximation of Volumetric Lighting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By Thomas Brown and Albert 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Analyzing Our Options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We can either: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Create a large number of tiny geometries that represent the particles suspended in the scene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Accurate!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SLOW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Create fog textures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Very fast!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Can get stretched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Won’t interact with the scene well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Create a geometry that can correctly represent and produce volumetric lighting effects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Slower than texture mapping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Looks decent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Can interact with the scene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More complicated to implement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Our Solution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Create geometries that will realistically represent lights or fog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Add a 3D cone as it a common geometry in volumetric lighting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Alter IntersectionRecord calculations to calculate both entry and exit points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Find a pseudo-random number generator that will give us somewhat similar results as we traverse a 3D environment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Normal RNG is terrible! Numbers aren’t related at all, will just give noise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Perlin’s Noise is perfect!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Approximate the density of particles inside the volume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light exposure/attenuation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shading along a ray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Aspects of Our Solution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Make 3D Geometries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Start with a cone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Intersect a ray with a cone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Update IntersectionRecord to work with 3D Geometries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Ray-marching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Density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Perlin’s Noise</a:t>
            </a:r>
          </a:p>
          <a:p>
            <a:pPr indent="-381000" lvl="1" marL="91440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Beer-Lambert’s Law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00" y="1065325"/>
            <a:ext cx="3622074" cy="364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Cones are very common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Streetlamps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Spotlights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Headlights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Cylinder with one face having an area of 0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Requires: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Apex (Tip)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Direction of the Cone (from the apex to the base)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Length of the Cone (along the direction vector)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Angle between the direction vector and a side of the cone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 to implement ray-cone intersections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Several types of intersections: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Ray could completely miss the cone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Ray could technically intersect the cone, but the cone is behind the ray’s origin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ray could touch the cone at a single tangential point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ray could enter AND exit the cone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ray could originate inside of the cone and exit at a single point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Must consider intersections with: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sides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cone base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274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D = direction of the cone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V = apex of the cone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X = point within the bounds of the cone’s sides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Theta = cone’s half-angle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925" y="2011849"/>
            <a:ext cx="5078650" cy="29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224" y="2260824"/>
            <a:ext cx="2744400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874" y="1267174"/>
            <a:ext cx="3087499" cy="9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300" y="2337450"/>
            <a:ext cx="5063225" cy="26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1775" y="1708250"/>
            <a:ext cx="23480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35" y="2992300"/>
            <a:ext cx="8633924" cy="7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25" y="3821699"/>
            <a:ext cx="3821202" cy="86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675" y="1106550"/>
            <a:ext cx="3179335" cy="255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6724" y="3821700"/>
            <a:ext cx="3581225" cy="8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We’ll Discuss...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 is Volumetric Lighting?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What’s the problem?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What’s our solution?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 are some issues we might encounter?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4211"/>
            <a:ext cx="9144000" cy="63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78" y="2482325"/>
            <a:ext cx="2534692" cy="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5750" y="3870975"/>
            <a:ext cx="1139175" cy="9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9199"/>
            <a:ext cx="9144000" cy="742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Transpose Matrices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641" y="1485499"/>
            <a:ext cx="2099999" cy="13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2350" y="1604600"/>
            <a:ext cx="4224925" cy="9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6974" y="3450050"/>
            <a:ext cx="3544474" cy="12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4575"/>
            <a:ext cx="9144000" cy="671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65375"/>
            <a:ext cx="91440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Derived Ray Intersection Equation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1539800"/>
            <a:ext cx="9144000" cy="42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1825" y="2060725"/>
            <a:ext cx="4807475" cy="132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524625"/>
            <a:ext cx="9144000" cy="15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Verified Ray Intersection Equation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675" y="1733103"/>
            <a:ext cx="3047324" cy="23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059" y="2436975"/>
            <a:ext cx="3258125" cy="90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Matrix Multiplication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1137"/>
            <a:ext cx="9144000" cy="126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Base Intersection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Have to check for ray intersection with cone’s base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Check to see if ray intersects with cone base’s plane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If it does, check to see if the ray is less than the base’s radius away from the base’s center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Can’t tell where a ray will intersect with the cone, or which points will be closer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Have to store all found intersection distances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Compare distances and choose two closest ones</a:t>
            </a:r>
          </a:p>
          <a:p>
            <a:pPr indent="-228600" lvl="1" marL="91440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If ray started inside the cone, set the hitDistance to 0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Updating IntersectionRecord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 to update to work with 3D Geometries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Needs to keep track of entry point AND exit point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Should track entry and exit normals for easy refraction ray calculations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Should track length of ray between entry and exit point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Only existing 3D Geometry is the RTSphere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Just need to add exit point and exit normal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point already calculated, just not stored in IntersectionRecord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normal is just the normalized vector from the center of the sphere to the exit point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 to consider 2D Geometries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point will be the entry point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normal will be the reversed entry normal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Ray-Marching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Sample along a ray’s length at set intervals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Sum and weigh values as you go along the ray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Pros: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Allows checking of information at points that is not necessarily continuous along the direction of the ray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Light exposure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Density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Color (for multi-colored 3D objects)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Results in better looking images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Cons: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Takes extra time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Similar to super-sampling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Volumetric Lighting?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Volumetric lighting gives lighting a 3D volume that can interact with other aspects of a scene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It can interact with items like fog or solid objects to create interesting lighting effects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Volumetric lighting can produce effects like: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Headlights in a foggy night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Sunlight coming through a window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Smoke blocking one’s view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Density of Particles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Uniform density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Opaque coloring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Ramp or gradient of density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simulate gravity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simulate increasing thickness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Statistical approach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Randomness as to whether a ray “hits a particle”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Unique algorithms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Whatever you want to program in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to Get the “Fog” Look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Use a pseudorandom number generator?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No similarity between two values close together in 3D space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Instead of fog, RNGs will give us pure noise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Bad choice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Texture map?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Same fog time and time again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Bad choice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Pseudorandom number generator that takes into account closeness between two points in 3D space?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Could work well for fog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Perlin’s Noise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Random number generator that utilizes multi-dimensional space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As you cross small spaces, values are somewhat similar to each other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Great for fog randomness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Uses a stored 3D grid of vectors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Each “box” has a vector and the bounds of the box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How It Works: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Input x, y, z coordinates to get a box and a point in that box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Make vectors to the point to all 8 corners of the box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Dot product the stored vector with all 8 point-to-corner vectors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The interpolated dot product gives a float that acts as a semi-random number!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471475"/>
            <a:ext cx="59436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Perlin’s Noise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How to average values: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Simple averaging won’t work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Need to linearly interpolate values between pairs of points along an axis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Choose an axis of change (x, y, z, etc.)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Calculate how close the chosen point’s x (or y or z) value is to the left point’s x (or y or z) value to get a normalized weight (between 0 and 1)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Multiply the weight by the left dot product and (1 - weight) by the right dot product to get the linearly interpolated dot product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Complete for all axes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Will go from 8 points to interpolate to 4 points to 2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Pseudorandom Number Generator vs. Perlin Noise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375" y="1440981"/>
            <a:ext cx="5293450" cy="22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 Noise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Already implemented in MP5!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Code from New York University in RTTextureType_Noise gives an efficient construction of the Perlin’s Noise algorithm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Just need to pass in x, y, z coordinates for a point in 3D space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Problems: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Values aren’t guaranteed to be between 0 and 1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Could be negative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Need to cap values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Not accessible, so it needs to be taken out from RTTextureType_Noise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Opportunities: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alter values or homogenize them to make fog look blurrier and thicker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bump up value to reduce “empty” space and produce more fog, or vice versa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56925" y="43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Calculate entry and exit points of a 3D object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Update IntersectionRecord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If the geometry intersected is not 100% opaque (i.e. transparency of the material stored is &gt; 0.0f)...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a refraction ray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the attenuation of light throughout the fog if the geometry has one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Collide with the next object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Use Perlin’s Noise and Beer-Lambert’s Law to calculate light dropoff and add some randomness to our fog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Remaining Problems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Account for interaction between objects inside the volume and the volume itself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Reflection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Shadows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i.e last example picture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Should account for the attenuation of light as it travels along the volume, as the particles in the volume are absorbing the incoming light as it travels along the volume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Could utilize ray-marching, but it’ll be slower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Beer-Lambert Law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Calculates intensity of light as it passes through a medium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Uses e (base of natural logarithm) (~2.7183)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The equation we will use is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 = Io * e^(Cx)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I = end intensity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Io = initial intensity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 = Concentration coefficient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x = Distance through the medium or the number of particles passed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Provides natural light attenuation dropoff equation for our fog!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Pictures of Volumetric Lighting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Through A Window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687" y="1245875"/>
            <a:ext cx="3662625" cy="26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Thanks!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200"/>
              <a:t>http://http.developer.nvidia.com/GPUGems3/gpugems3_ch13.html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200"/>
              <a:t>http://mrl.nyu.edu/~dzorin/rend05/lecture2.pdf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200"/>
              <a:t>http://groups.csail.mit.edu/graphics/volumeshadows/vs.pdf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200"/>
              <a:t>https://en.wikipedia.org/wiki/Beer%E2%80%93Lambert_law</a:t>
            </a:r>
            <a:br>
              <a:rPr lang="en" sz="1200"/>
            </a:br>
            <a:r>
              <a:rPr lang="en" sz="1200"/>
              <a:t>http://www.cs.cornell.edu/courses/cs6630/2012sp/notes/09volpath.pdf</a:t>
            </a:r>
            <a:br>
              <a:rPr lang="en" sz="1200"/>
            </a:br>
            <a:r>
              <a:rPr lang="en" sz="1200"/>
              <a:t>https://en.wikipedia.org/wiki/Volume_ray_casting</a:t>
            </a:r>
            <a:br>
              <a:rPr lang="en" sz="1200"/>
            </a:br>
            <a:r>
              <a:rPr lang="en" sz="1200"/>
              <a:t>http://http.developer.nvidia.com/GPUGems2/gpugems2_chapter08.html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Headlights in Fog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674" y="1166312"/>
            <a:ext cx="4818650" cy="2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Obscured Vision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812" y="961362"/>
            <a:ext cx="4294374" cy="32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Graphics Render of Volumetric Lighting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688" y="1004449"/>
            <a:ext cx="5572622" cy="3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Another Graphics Render of Volumetric Lighting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750" y="1099500"/>
            <a:ext cx="2944500" cy="29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Problem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Must model interaction of light with billions of tiny particles representing fog or dust clouds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Refraction and reflection can add to the complexity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Must be feasible in terms of memory, computation time, and resources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Has to interact with the scene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Needs to look good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General volumes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Light attenuation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Light refraction/reflection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Fog should look like fog, not random noise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