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5" r:id="rId2"/>
    <p:sldId id="266" r:id="rId3"/>
    <p:sldId id="267" r:id="rId4"/>
    <p:sldId id="26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02" autoAdjust="0"/>
  </p:normalViewPr>
  <p:slideViewPr>
    <p:cSldViewPr snapToGrid="0">
      <p:cViewPr varScale="1">
        <p:scale>
          <a:sx n="172" d="100"/>
          <a:sy n="172" d="100"/>
        </p:scale>
        <p:origin x="1386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450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613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810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398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234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613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661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077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42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672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00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992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 Review Questions</a:t>
            </a:r>
            <a:endParaRPr lang="en-US" dirty="0"/>
          </a:p>
        </p:txBody>
      </p:sp>
      <p:sp>
        <p:nvSpPr>
          <p:cNvPr id="4894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Point is a position</a:t>
            </a:r>
          </a:p>
          <a:p>
            <a:r>
              <a:rPr lang="en-US" dirty="0" smtClean="0"/>
              <a:t>T/F:</a:t>
            </a:r>
          </a:p>
          <a:p>
            <a:pPr lvl="1"/>
            <a:r>
              <a:rPr lang="en-US" dirty="0" smtClean="0"/>
              <a:t>Vector: has length </a:t>
            </a:r>
          </a:p>
          <a:p>
            <a:pPr lvl="1"/>
            <a:r>
              <a:rPr lang="en-US" dirty="0" smtClean="0"/>
              <a:t>Vector: has direction</a:t>
            </a:r>
          </a:p>
          <a:p>
            <a:pPr lvl="1"/>
            <a:r>
              <a:rPr lang="en-US" dirty="0" smtClean="0"/>
              <a:t>Vector: has a position</a:t>
            </a:r>
            <a:endParaRPr lang="en-US" dirty="0"/>
          </a:p>
          <a:p>
            <a:r>
              <a:rPr lang="en-US" dirty="0" smtClean="0"/>
              <a:t>T/F: The following vectors are same/different</a:t>
            </a:r>
          </a:p>
          <a:p>
            <a:pPr lvl="1"/>
            <a:r>
              <a:rPr lang="en-US" dirty="0" smtClean="0"/>
              <a:t>vector from (1, 3) to (4, 7)</a:t>
            </a:r>
          </a:p>
          <a:p>
            <a:pPr lvl="1"/>
            <a:r>
              <a:rPr lang="en-US" dirty="0" smtClean="0"/>
              <a:t>Vector from (-3, -6) to (0, -2)</a:t>
            </a:r>
          </a:p>
          <a:p>
            <a:pPr lvl="1"/>
            <a:r>
              <a:rPr lang="en-US" dirty="0" smtClean="0"/>
              <a:t>Vector from (10, 30) to (40, 70)</a:t>
            </a:r>
          </a:p>
          <a:p>
            <a:r>
              <a:rPr lang="en-US" dirty="0" smtClean="0"/>
              <a:t>What are the directions defined by each of the above vectors?</a:t>
            </a:r>
          </a:p>
          <a:p>
            <a:r>
              <a:rPr lang="en-US" dirty="0" smtClean="0"/>
              <a:t>Which of the vectors are in the same direction?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77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Given </a:t>
                </a:r>
                <a:endParaRPr lang="en-US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=(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=(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r>
                  <a:rPr lang="en-US" dirty="0"/>
                  <a:t>What is the distant between these two points</a:t>
                </a:r>
              </a:p>
              <a:p>
                <a:r>
                  <a:rPr lang="en-US" dirty="0"/>
                  <a:t>What is the direction from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What is the equation of the line from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2502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Dot product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342900" lvl="1" indent="-342900">
                  <a:buFont typeface="Arial" pitchFamily="34" charset="0"/>
                  <a:buChar char="•"/>
                </a:pPr>
                <a:r>
                  <a:rPr lang="en-US" dirty="0" smtClean="0"/>
                  <a:t>What is the difference between:</a:t>
                </a:r>
              </a:p>
              <a:p>
                <a:pPr marL="742950" lvl="2" indent="-342900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t</m:t>
                        </m:r>
                      </m:e>
                    </m:d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𝑡</m:t>
                    </m:r>
                    <m:acc>
                      <m:accPr>
                        <m:chr m:val="̂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acc>
                  </m:oMath>
                </a14:m>
                <a:endParaRPr lang="en-US" dirty="0" smtClean="0"/>
              </a:p>
              <a:p>
                <a:pPr marL="742950" lvl="2" indent="-342900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t</m:t>
                        </m:r>
                      </m:e>
                    </m:d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𝑡</m:t>
                    </m:r>
                    <m:acc>
                      <m:accPr>
                        <m:chr m:val="⃑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acc>
                  </m:oMath>
                </a14:m>
                <a:endParaRPr lang="en-US" dirty="0" smtClean="0"/>
              </a:p>
              <a:p>
                <a:pPr marL="342900" lvl="1" indent="-342900">
                  <a:buFont typeface="Arial" pitchFamily="34" charset="0"/>
                  <a:buChar char="•"/>
                </a:pPr>
                <a:r>
                  <a:rPr lang="en-US" dirty="0" smtClean="0"/>
                  <a:t>Given line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dirty="0" smtClean="0"/>
                  <a:t> </a:t>
                </a:r>
              </a:p>
              <a:p>
                <a:pPr marL="742950" lvl="2" indent="-342900"/>
                <a:r>
                  <a:rPr lang="en-US" dirty="0" smtClean="0"/>
                  <a:t>how can we determine if a position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 is in the forward direction of the line?</a:t>
                </a:r>
              </a:p>
              <a:p>
                <a:pPr marL="742950" lvl="2" indent="-342900"/>
                <a:r>
                  <a:rPr lang="en-US" dirty="0" smtClean="0"/>
                  <a:t>How can we determine how much we need to turn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acc>
                  </m:oMath>
                </a14:m>
                <a:r>
                  <a:rPr lang="en-US" dirty="0" smtClean="0"/>
                  <a:t> by such that a new line will point towards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?</a:t>
                </a:r>
              </a:p>
              <a:p>
                <a:pPr marL="742950" lvl="2" indent="-342900"/>
                <a:r>
                  <a:rPr lang="en-US" dirty="0" smtClean="0"/>
                  <a:t>How can we determine the perpendicular distance between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 and the line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333" t="-1348" b="-2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4869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Product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Given vectors: </a:t>
                </a: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acc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</m:acc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What does it mean if </a:t>
                </a: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acc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acc>
                      <m:accPr>
                        <m:chr m:val="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dirty="0" smtClean="0"/>
                  <a:t> (or very small)</a:t>
                </a:r>
              </a:p>
              <a:p>
                <a:r>
                  <a:rPr lang="en-US" dirty="0" smtClean="0"/>
                  <a:t>What is the relationship between</a:t>
                </a:r>
              </a:p>
              <a:p>
                <a:pPr lvl="1"/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acc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acc>
                      <m:accPr>
                        <m:chr m:val="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</m:acc>
                  </m:oMath>
                </a14:m>
                <a:r>
                  <a:rPr lang="en-US" dirty="0" smtClean="0"/>
                  <a:t>  and </a:t>
                </a: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</m:acc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acc>
                      <m:accPr>
                        <m:chr m:val="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acc>
                  </m:oMath>
                </a14:m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 t="-2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883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</TotalTime>
  <Words>107</Words>
  <Application>Microsoft Office PowerPoint</Application>
  <PresentationFormat>On-screen Show (4:3)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Cambria Math</vt:lpstr>
      <vt:lpstr>Office Theme</vt:lpstr>
      <vt:lpstr>Vector Review Questions</vt:lpstr>
      <vt:lpstr>Lines</vt:lpstr>
      <vt:lpstr>Dot product</vt:lpstr>
      <vt:lpstr>Cross Product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Photograph of two papers</dc:title>
  <dc:creator>Kelvin Sung</dc:creator>
  <cp:lastModifiedBy>Kelvin Sung</cp:lastModifiedBy>
  <cp:revision>148</cp:revision>
  <dcterms:created xsi:type="dcterms:W3CDTF">2006-08-16T00:00:00Z</dcterms:created>
  <dcterms:modified xsi:type="dcterms:W3CDTF">2016-01-11T08:08:44Z</dcterms:modified>
</cp:coreProperties>
</file>