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Joy Bubbles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Matt Eason, Scott </a:t>
            </a:r>
            <a:r>
              <a:rPr lang="en-US" dirty="0" err="1" smtClean="0"/>
              <a:t>Grosenick</a:t>
            </a:r>
            <a:r>
              <a:rPr lang="en-US" dirty="0" smtClean="0"/>
              <a:t>, </a:t>
            </a:r>
            <a:r>
              <a:rPr lang="en-US" dirty="0" smtClean="0"/>
              <a:t>Steve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26960"/>
          </a:xfrm>
        </p:spPr>
        <p:txBody>
          <a:bodyPr/>
          <a:lstStyle/>
          <a:p>
            <a:r>
              <a:rPr lang="en-US" dirty="0" smtClean="0"/>
              <a:t>Optimizing Swipes</a:t>
            </a:r>
            <a:endParaRPr lang="en-US" dirty="0"/>
          </a:p>
        </p:txBody>
      </p:sp>
      <p:pic>
        <p:nvPicPr>
          <p:cNvPr id="6146" name="Picture 2" descr="E:\backup\Documents\Grad School\CSS590 - Mobile Computing\Final Project\GameUI\GameScreenUI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04" y="1179678"/>
            <a:ext cx="2996743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5733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Swipes</a:t>
            </a:r>
            <a:endParaRPr lang="en-US" dirty="0"/>
          </a:p>
        </p:txBody>
      </p:sp>
      <p:pic>
        <p:nvPicPr>
          <p:cNvPr id="7170" name="Picture 2" descr="E:\backup\Documents\Grad School\CSS590 - Mobile Computing\Final Project\GameUI\GameScreenUI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48" y="1210056"/>
            <a:ext cx="2956382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2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Optimizing Swipes</a:t>
            </a:r>
            <a:endParaRPr lang="en-US" dirty="0"/>
          </a:p>
        </p:txBody>
      </p:sp>
      <p:pic>
        <p:nvPicPr>
          <p:cNvPr id="8194" name="Picture 2" descr="E:\backup\Documents\Grad School\CSS590 - Mobile Computing\Final Project\GameUI\GameScreenU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32" y="1225294"/>
            <a:ext cx="2901647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9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Optimizing Swipes</a:t>
            </a:r>
            <a:endParaRPr lang="en-US" dirty="0"/>
          </a:p>
        </p:txBody>
      </p:sp>
      <p:pic>
        <p:nvPicPr>
          <p:cNvPr id="9218" name="Picture 2" descr="E:\backup\Documents\Grad School\CSS590 - Mobile Computing\Final Project\GameUI\GameScreenUI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77203"/>
            <a:ext cx="291602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4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/>
          <a:lstStyle/>
          <a:p>
            <a:r>
              <a:rPr lang="en-US" dirty="0" smtClean="0"/>
              <a:t>Invalid Swipe</a:t>
            </a:r>
            <a:endParaRPr lang="en-US" dirty="0"/>
          </a:p>
        </p:txBody>
      </p:sp>
      <p:pic>
        <p:nvPicPr>
          <p:cNvPr id="10242" name="Picture 2" descr="E:\backup\Documents\Grad School\CSS590 - Mobile Computing\Final Project\GameUI\GameScreenU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8587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1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1248"/>
          </a:xfrm>
        </p:spPr>
        <p:txBody>
          <a:bodyPr/>
          <a:lstStyle/>
          <a:p>
            <a:r>
              <a:rPr lang="en-US" dirty="0" smtClean="0"/>
              <a:t>Invalid Swipe</a:t>
            </a:r>
            <a:endParaRPr lang="en-US" dirty="0"/>
          </a:p>
        </p:txBody>
      </p:sp>
      <p:pic>
        <p:nvPicPr>
          <p:cNvPr id="11266" name="Picture 2" descr="E:\backup\Documents\Grad School\CSS590 - Mobile Computing\Final Project\GameUI\GameScreenU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93966"/>
            <a:ext cx="3001895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078" y="1752600"/>
            <a:ext cx="238024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2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Screen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461" y="1752600"/>
            <a:ext cx="236147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3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User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20" y="1752600"/>
            <a:ext cx="2357959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7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162300" cy="589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67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Screen</a:t>
            </a:r>
            <a:endParaRPr lang="en-US" dirty="0"/>
          </a:p>
        </p:txBody>
      </p:sp>
      <p:pic>
        <p:nvPicPr>
          <p:cNvPr id="1026" name="Picture 2" descr="E:\backup\Documents\Grad School\CSS590 - Mobile Computing\Final Project\GameUI\GameScreenUI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776538" cy="52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9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5497"/>
          </a:xfrm>
        </p:spPr>
        <p:txBody>
          <a:bodyPr/>
          <a:lstStyle/>
          <a:p>
            <a:r>
              <a:rPr lang="en-US" dirty="0" smtClean="0"/>
              <a:t>Selecting Bubbles</a:t>
            </a:r>
            <a:endParaRPr lang="en-US" dirty="0"/>
          </a:p>
        </p:txBody>
      </p:sp>
      <p:pic>
        <p:nvPicPr>
          <p:cNvPr id="2050" name="Picture 2" descr="E:\backup\Documents\Grad School\CSS590 - Mobile Computing\Final Project\GameUI\GameScreenU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8215"/>
            <a:ext cx="2996743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7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7392"/>
          </a:xfrm>
        </p:spPr>
        <p:txBody>
          <a:bodyPr/>
          <a:lstStyle/>
          <a:p>
            <a:r>
              <a:rPr lang="en-US" dirty="0" smtClean="0"/>
              <a:t>Selecting Bubbles</a:t>
            </a:r>
            <a:endParaRPr lang="en-US" dirty="0"/>
          </a:p>
        </p:txBody>
      </p:sp>
      <p:pic>
        <p:nvPicPr>
          <p:cNvPr id="3074" name="Picture 2" descr="E:\backup\Documents\Grad School\CSS590 - Mobile Computing\Final Project\GameUI\GameScreenUI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20110"/>
            <a:ext cx="291602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0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66482"/>
          </a:xfrm>
        </p:spPr>
        <p:txBody>
          <a:bodyPr/>
          <a:lstStyle/>
          <a:p>
            <a:r>
              <a:rPr lang="en-US" dirty="0" smtClean="0"/>
              <a:t>Selecting Bubbles</a:t>
            </a:r>
            <a:endParaRPr lang="en-US" dirty="0"/>
          </a:p>
        </p:txBody>
      </p:sp>
      <p:pic>
        <p:nvPicPr>
          <p:cNvPr id="4098" name="Picture 2" descr="E:\backup\Documents\Grad School\CSS590 - Mobile Computing\Final Project\GameUI\GameScreenU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91602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6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17714"/>
          </a:xfrm>
        </p:spPr>
        <p:txBody>
          <a:bodyPr/>
          <a:lstStyle/>
          <a:p>
            <a:r>
              <a:rPr lang="en-US" dirty="0" smtClean="0"/>
              <a:t>Selecting Bubbles</a:t>
            </a:r>
            <a:endParaRPr lang="en-US" dirty="0"/>
          </a:p>
        </p:txBody>
      </p:sp>
      <p:pic>
        <p:nvPicPr>
          <p:cNvPr id="5122" name="Picture 2" descr="E:\backup\Documents\Grad School\CSS590 - Mobile Computing\Final Project\GameUI\GameScreenU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1170432"/>
            <a:ext cx="2956383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5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</TotalTime>
  <Words>39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Joy Bubbles</vt:lpstr>
      <vt:lpstr>Main Screen</vt:lpstr>
      <vt:lpstr>Register User</vt:lpstr>
      <vt:lpstr>Tutorial</vt:lpstr>
      <vt:lpstr>Game Screen</vt:lpstr>
      <vt:lpstr>Selecting Bubbles</vt:lpstr>
      <vt:lpstr>Selecting Bubbles</vt:lpstr>
      <vt:lpstr>Selecting Bubbles</vt:lpstr>
      <vt:lpstr>Selecting Bubbles</vt:lpstr>
      <vt:lpstr>Optimizing Swipes</vt:lpstr>
      <vt:lpstr>Optimizing Swipes</vt:lpstr>
      <vt:lpstr>Optimizing Swipes</vt:lpstr>
      <vt:lpstr>Optimizing Swipes</vt:lpstr>
      <vt:lpstr>Invalid Swipe</vt:lpstr>
      <vt:lpstr>Invalid Swipe</vt:lpstr>
      <vt:lpstr>Game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Smith</dc:creator>
  <cp:lastModifiedBy>Gimp</cp:lastModifiedBy>
  <cp:revision>17</cp:revision>
  <dcterms:created xsi:type="dcterms:W3CDTF">2006-08-16T00:00:00Z</dcterms:created>
  <dcterms:modified xsi:type="dcterms:W3CDTF">2012-06-08T18:09:08Z</dcterms:modified>
</cp:coreProperties>
</file>