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DB4E3E-04F5-43A0-8F7A-9B88AC79DA2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9BD3BD9-A27A-4EB0-A110-34639FA8EC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JoyBubbles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 Eason</a:t>
            </a:r>
          </a:p>
          <a:p>
            <a:r>
              <a:rPr lang="en-US" dirty="0" smtClean="0"/>
              <a:t>Steve Smith</a:t>
            </a:r>
          </a:p>
          <a:p>
            <a:r>
              <a:rPr lang="en-US" dirty="0" smtClean="0"/>
              <a:t>Scott </a:t>
            </a:r>
            <a:r>
              <a:rPr lang="en-US" dirty="0" err="1" smtClean="0"/>
              <a:t>Grosenick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8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Grouped Blocks Disappear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438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438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5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Blocks Fall in From the Top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1143"/>
            <a:ext cx="34480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59718"/>
            <a:ext cx="34575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54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game that is cross between </a:t>
            </a:r>
            <a:r>
              <a:rPr lang="en-US" dirty="0" err="1" smtClean="0"/>
              <a:t>Wordament</a:t>
            </a:r>
            <a:r>
              <a:rPr lang="en-US" dirty="0" smtClean="0"/>
              <a:t>, Tetris, and </a:t>
            </a:r>
            <a:r>
              <a:rPr lang="en-US" dirty="0" err="1" smtClean="0"/>
              <a:t>Hexic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uses synchronized gameplay with an anonymous player community, gesture-based tile group matching, and leaderboards like </a:t>
            </a:r>
            <a:r>
              <a:rPr lang="en-US" dirty="0" err="1" smtClean="0"/>
              <a:t>Wordament</a:t>
            </a:r>
            <a:endParaRPr lang="en-US" dirty="0" smtClean="0"/>
          </a:p>
          <a:p>
            <a:r>
              <a:rPr lang="en-US" dirty="0" smtClean="0"/>
              <a:t>New tiles fall onto the game board like Tetris (rate of tile appearances can be adjusted to change the difficulty)</a:t>
            </a:r>
          </a:p>
          <a:p>
            <a:r>
              <a:rPr lang="en-US" dirty="0" smtClean="0"/>
              <a:t>Tiles can be moved via a constrained mechanism like </a:t>
            </a:r>
            <a:r>
              <a:rPr lang="en-US" dirty="0" err="1" smtClean="0"/>
              <a:t>Hexic</a:t>
            </a:r>
            <a:r>
              <a:rPr lang="en-US" dirty="0" smtClean="0"/>
              <a:t> to allow players to set up larger groups worth more points.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JoyBubbles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8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Casual games are a growing market – everyone with a smartphone who pumps gas or has to wait in line at the bank can be a customer</a:t>
            </a:r>
          </a:p>
          <a:p>
            <a:r>
              <a:rPr lang="en-US" dirty="0" smtClean="0"/>
              <a:t>Competing against an ever-changing set of live, anonymous users keeps the game interesting without risking ridicule for poor performance</a:t>
            </a:r>
          </a:p>
          <a:p>
            <a:r>
              <a:rPr lang="en-US" dirty="0" smtClean="0"/>
              <a:t>It’s simple enough to understand easily, yet difficult to become proficient at.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2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Silverlight UI using gestures on the main game page</a:t>
            </a:r>
          </a:p>
          <a:p>
            <a:r>
              <a:rPr lang="en-US" dirty="0" smtClean="0"/>
              <a:t>Leaderboards and scoring on separate pages (appear in the brief pause between games, </a:t>
            </a:r>
            <a:r>
              <a:rPr lang="en-US" dirty="0" err="1" smtClean="0"/>
              <a:t>ala</a:t>
            </a:r>
            <a:r>
              <a:rPr lang="en-US" dirty="0" smtClean="0"/>
              <a:t> </a:t>
            </a:r>
            <a:r>
              <a:rPr lang="en-US" dirty="0" err="1" smtClean="0"/>
              <a:t>Wordament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Server side state tracking (using WCF for communication) &amp; leaderboard calculation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7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829891"/>
              </p:ext>
            </p:extLst>
          </p:nvPr>
        </p:nvGraphicFramePr>
        <p:xfrm>
          <a:off x="457200" y="1295400"/>
          <a:ext cx="8229601" cy="5364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1371600"/>
                <a:gridCol w="4114801"/>
              </a:tblGrid>
              <a:tr h="238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Deliverable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7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 proposal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4/23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Paper describing project and deliverables along with a class presentation to describe the project.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7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UI Design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4/30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Mocked up screens showing the flow of the game from application boot up to termination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7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Page Flow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of 4/30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Basic framework of the game, including flow between pages.  Basic bubble drawing on gameboard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Server framework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of 5/7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Connections to backend server, including dictating game flow.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Basic scoring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of 5/7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Bubble strain detection and scoring calculation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Implement rotation gestures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of 5/14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Using rotation gestures to transition blocks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Code complete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of 5/21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Finished coding and unit tests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Testing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of 5/28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application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7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 Walkthrough – Screen Layout</a:t>
            </a:r>
            <a:endParaRPr lang="en-US" dirty="0"/>
          </a:p>
        </p:txBody>
      </p:sp>
      <p:pic>
        <p:nvPicPr>
          <p:cNvPr id="1026" name="Picture 2" descr="C:\Users\stsmit\Documents\Visual Studio 2010\Projects\CSS590Final\Game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12" y="1295400"/>
            <a:ext cx="37731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8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selects blocks of the same color via a gesture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840955"/>
            <a:ext cx="2857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64856" y="1447800"/>
            <a:ext cx="2362200" cy="217289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Tiles are like cookies – the more tiles you can connect in a single swipe, the higher you score. </a:t>
            </a:r>
          </a:p>
          <a:p>
            <a:endParaRPr lang="en-US" dirty="0"/>
          </a:p>
          <a:p>
            <a:r>
              <a:rPr lang="en-US" dirty="0"/>
              <a:t>YUM!</a:t>
            </a:r>
          </a:p>
        </p:txBody>
      </p:sp>
      <p:pic>
        <p:nvPicPr>
          <p:cNvPr id="3" name="Picture 2" descr="C:\Users\stsmit\Documents\Visual Studio 2010\Projects\CSS590Final\UserSwipe 3 bloc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47" y="1524000"/>
            <a:ext cx="3866654" cy="528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3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wants to swap blocks</a:t>
            </a:r>
            <a:endParaRPr lang="en-US" dirty="0"/>
          </a:p>
        </p:txBody>
      </p:sp>
      <p:pic>
        <p:nvPicPr>
          <p:cNvPr id="3074" name="Picture 2" descr="C:\Users\stsmit\Documents\Visual Studio 2010\Projects\CSS590Final\UserSwip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1"/>
            <a:ext cx="9144000" cy="541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21581"/>
            <a:ext cx="34480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74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Wants to swap blocks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59" y="1319791"/>
            <a:ext cx="34194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4480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74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364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JoyBubbles</vt:lpstr>
      <vt:lpstr>What is JoyBubbles?</vt:lpstr>
      <vt:lpstr>Why</vt:lpstr>
      <vt:lpstr>Technical Specifications</vt:lpstr>
      <vt:lpstr>Schedule</vt:lpstr>
      <vt:lpstr>UI Walkthrough – Screen Layout</vt:lpstr>
      <vt:lpstr>User selects blocks of the same color via a gesture</vt:lpstr>
      <vt:lpstr>User wants to swap blocks</vt:lpstr>
      <vt:lpstr>User Wants to swap blocks</vt:lpstr>
      <vt:lpstr>Grouped Blocks Disappear</vt:lpstr>
      <vt:lpstr>New Blocks Fall in From the Top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Smith</dc:creator>
  <cp:lastModifiedBy>Steve Smith</cp:lastModifiedBy>
  <cp:revision>10</cp:revision>
  <dcterms:created xsi:type="dcterms:W3CDTF">2012-04-22T01:53:00Z</dcterms:created>
  <dcterms:modified xsi:type="dcterms:W3CDTF">2012-04-24T00:12:09Z</dcterms:modified>
</cp:coreProperties>
</file>