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92F4F1-45CF-4BEE-BDB0-91FDC545AA3C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345CC4-C6FB-4442-80C7-AA851F6B6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7696200" cy="160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Red Sun LLC</a:t>
            </a:r>
          </a:p>
          <a:p>
            <a:pPr algn="l"/>
            <a:r>
              <a:rPr lang="en-US" dirty="0" smtClean="0"/>
              <a:t>Andrew </a:t>
            </a:r>
            <a:r>
              <a:rPr lang="en-US" dirty="0" err="1" smtClean="0"/>
              <a:t>Greeness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Kris </a:t>
            </a:r>
            <a:r>
              <a:rPr lang="en-US" dirty="0" err="1" smtClean="0"/>
              <a:t>Koford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Lavinder</a:t>
            </a:r>
            <a:r>
              <a:rPr lang="en-US" dirty="0" smtClean="0"/>
              <a:t> Singh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1676400"/>
          </a:xfrm>
        </p:spPr>
        <p:txBody>
          <a:bodyPr>
            <a:normAutofit/>
          </a:bodyPr>
          <a:lstStyle/>
          <a:p>
            <a:pPr algn="l"/>
            <a:r>
              <a:rPr lang="en-US" sz="8800" b="1" dirty="0" smtClean="0">
                <a:solidFill>
                  <a:schemeClr val="bg1"/>
                </a:solidFill>
              </a:rPr>
              <a:t>STEM 123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0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“If you can’t explain it simply enough, you don’t understand it well enough” - Einstein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b="1" dirty="0" smtClean="0"/>
              <a:t>Our Goal</a:t>
            </a:r>
          </a:p>
          <a:p>
            <a:r>
              <a:rPr lang="en-US" dirty="0" smtClean="0"/>
              <a:t>To make knowledge on STEM topics </a:t>
            </a:r>
            <a:r>
              <a:rPr lang="en-US" dirty="0" smtClean="0">
                <a:solidFill>
                  <a:schemeClr val="accent1"/>
                </a:solidFill>
              </a:rPr>
              <a:t>accessible</a:t>
            </a:r>
          </a:p>
          <a:p>
            <a:r>
              <a:rPr lang="en-US" dirty="0" smtClean="0"/>
              <a:t>Learn and share knowledge in </a:t>
            </a:r>
            <a:r>
              <a:rPr lang="en-US" dirty="0" smtClean="0">
                <a:solidFill>
                  <a:schemeClr val="accent1"/>
                </a:solidFill>
              </a:rPr>
              <a:t>less time</a:t>
            </a:r>
          </a:p>
          <a:p>
            <a:r>
              <a:rPr lang="en-US" dirty="0" smtClean="0"/>
              <a:t>One problem / idea / concept at a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/>
              <a:t>Focus On</a:t>
            </a:r>
          </a:p>
          <a:p>
            <a:r>
              <a:rPr lang="en-US" dirty="0" smtClean="0"/>
              <a:t>Teaching and advancing research &amp; information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Audience: </a:t>
            </a:r>
            <a:r>
              <a:rPr lang="en-US" dirty="0" smtClean="0"/>
              <a:t>students, teachers, researchers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Inspiration: </a:t>
            </a:r>
            <a:r>
              <a:rPr lang="en-US" dirty="0" smtClean="0"/>
              <a:t>KHAN Academy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Solution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25963"/>
          </a:xfrm>
        </p:spPr>
        <p:txBody>
          <a:bodyPr/>
          <a:lstStyle/>
          <a:p>
            <a:r>
              <a:rPr lang="en-US" dirty="0" smtClean="0"/>
              <a:t>User content driven STEM knowledge base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3 slides </a:t>
            </a:r>
            <a:r>
              <a:rPr lang="en-US" dirty="0" smtClean="0"/>
              <a:t>to explain a topic</a:t>
            </a:r>
          </a:p>
          <a:p>
            <a:r>
              <a:rPr lang="en-US" dirty="0" smtClean="0"/>
              <a:t>Rule of 3 constraint for everything</a:t>
            </a:r>
          </a:p>
          <a:p>
            <a:r>
              <a:rPr lang="en-US" dirty="0" smtClean="0"/>
              <a:t>Each slide may tell what / who/ why/ when/ where / how applied for a specific topic.</a:t>
            </a:r>
          </a:p>
          <a:p>
            <a:r>
              <a:rPr lang="en-US" dirty="0" smtClean="0"/>
              <a:t>Answers can be given using text, audio, video, or images</a:t>
            </a:r>
          </a:p>
          <a:p>
            <a:r>
              <a:rPr lang="en-US" dirty="0" smtClean="0"/>
              <a:t>Focus on concise, easily understandable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943600"/>
            <a:ext cx="740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 for Creator: Break down the problem so it can be explained simply.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42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Mobile?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The Content Fits</a:t>
            </a:r>
          </a:p>
          <a:p>
            <a:r>
              <a:rPr lang="en-US" dirty="0" smtClean="0"/>
              <a:t>One topic at a time and three screens per topic</a:t>
            </a:r>
          </a:p>
          <a:p>
            <a:r>
              <a:rPr lang="en-US" dirty="0" smtClean="0"/>
              <a:t>Aids our goal of making information </a:t>
            </a:r>
            <a:r>
              <a:rPr lang="en-US" dirty="0" smtClean="0">
                <a:solidFill>
                  <a:schemeClr val="accent1"/>
                </a:solidFill>
              </a:rPr>
              <a:t>accessible</a:t>
            </a:r>
          </a:p>
          <a:p>
            <a:pPr>
              <a:buNone/>
            </a:pPr>
            <a:r>
              <a:rPr lang="en-US" sz="3600" b="1" dirty="0" smtClean="0"/>
              <a:t>App Store</a:t>
            </a:r>
          </a:p>
          <a:p>
            <a:r>
              <a:rPr lang="en-US" dirty="0" smtClean="0"/>
              <a:t>Easier to launch and spread word for a new App than a new website</a:t>
            </a:r>
          </a:p>
          <a:p>
            <a:r>
              <a:rPr lang="en-US" dirty="0" smtClean="0"/>
              <a:t>Publicity aided by: ratings, reviews, statistics (top apps)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Technical Overview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is stored or obtained through a web service. This will allow our core idea to be re-used on different platforms.</a:t>
            </a:r>
          </a:p>
          <a:p>
            <a:r>
              <a:rPr lang="en-US" dirty="0" smtClean="0"/>
              <a:t>UI on the Windows Phone.</a:t>
            </a:r>
          </a:p>
          <a:p>
            <a:r>
              <a:rPr lang="en-US" dirty="0" smtClean="0"/>
              <a:t>Seamless integration of media</a:t>
            </a:r>
          </a:p>
          <a:p>
            <a:r>
              <a:rPr lang="en-US" dirty="0" smtClean="0"/>
              <a:t>Challenge is getting </a:t>
            </a:r>
            <a:r>
              <a:rPr lang="en-US" dirty="0" smtClean="0"/>
              <a:t>design / experience </a:t>
            </a:r>
            <a:r>
              <a:rPr lang="en-US" dirty="0" smtClean="0"/>
              <a:t>right.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8305801" cy="135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41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level architecture</a:t>
            </a:r>
          </a:p>
        </p:txBody>
      </p:sp>
    </p:spTree>
    <p:extLst>
      <p:ext uri="{BB962C8B-B14F-4D97-AF65-F5344CB8AC3E}">
        <p14:creationId xmlns:p14="http://schemas.microsoft.com/office/powerpoint/2010/main" xmlns="" val="11381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07434322"/>
              </p:ext>
            </p:extLst>
          </p:nvPr>
        </p:nvGraphicFramePr>
        <p:xfrm>
          <a:off x="304799" y="1371600"/>
          <a:ext cx="8610601" cy="510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5732"/>
                <a:gridCol w="2567175"/>
                <a:gridCol w="3097694"/>
              </a:tblGrid>
              <a:tr h="555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Date / Deadline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Duration (in days)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Deliverable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6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4/30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UI Screenshots, DB Schema, Web Service API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6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5/7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UI with mockup, DB coding completed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5/14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Web service completed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6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5/21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UI Integrated with Web service + DB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6/4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App completed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3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607</TotalTime>
  <Words>291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STEM 123</vt:lpstr>
      <vt:lpstr>“If you can’t explain it simply enough, you don’t understand it well enough” - Einstein </vt:lpstr>
      <vt:lpstr>The Solution</vt:lpstr>
      <vt:lpstr>Why Mobile?</vt:lpstr>
      <vt:lpstr>Technical Overview</vt:lpstr>
      <vt:lpstr>Schedule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123</dc:title>
  <dc:creator>Kristopher Koford (Prithvi Catalytic Inc)</dc:creator>
  <cp:lastModifiedBy>lavinds</cp:lastModifiedBy>
  <cp:revision>63</cp:revision>
  <dcterms:created xsi:type="dcterms:W3CDTF">2012-04-22T20:38:32Z</dcterms:created>
  <dcterms:modified xsi:type="dcterms:W3CDTF">2012-04-26T01:00:49Z</dcterms:modified>
</cp:coreProperties>
</file>