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056" y="4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4B52E1-F40F-4446-98DE-AF5DEDA4DA8C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660A9A-E26C-4485-BEBA-810288867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2243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6E2292-D7D5-4DD8-92DF-54431387F37D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F7989E-052C-4889-A823-EAA96869DD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609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F7989E-052C-4889-A823-EAA96869DD9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149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3C92-84BB-4A1C-8FFB-05F3ED16AA34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A842A-0364-4B0F-ACD1-47AAFB5E8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436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3C92-84BB-4A1C-8FFB-05F3ED16AA34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A842A-0364-4B0F-ACD1-47AAFB5E8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020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3C92-84BB-4A1C-8FFB-05F3ED16AA34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A842A-0364-4B0F-ACD1-47AAFB5E8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998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3C92-84BB-4A1C-8FFB-05F3ED16AA34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A842A-0364-4B0F-ACD1-47AAFB5E8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201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3C92-84BB-4A1C-8FFB-05F3ED16AA34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A842A-0364-4B0F-ACD1-47AAFB5E8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131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3C92-84BB-4A1C-8FFB-05F3ED16AA34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A842A-0364-4B0F-ACD1-47AAFB5E8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063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3C92-84BB-4A1C-8FFB-05F3ED16AA34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A842A-0364-4B0F-ACD1-47AAFB5E8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445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3C92-84BB-4A1C-8FFB-05F3ED16AA34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A842A-0364-4B0F-ACD1-47AAFB5E8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669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3C92-84BB-4A1C-8FFB-05F3ED16AA34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A842A-0364-4B0F-ACD1-47AAFB5E8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351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3C92-84BB-4A1C-8FFB-05F3ED16AA34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A842A-0364-4B0F-ACD1-47AAFB5E8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253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43C92-84BB-4A1C-8FFB-05F3ED16AA34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1A842A-0364-4B0F-ACD1-47AAFB5E8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672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43C92-84BB-4A1C-8FFB-05F3ED16AA34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A842A-0364-4B0F-ACD1-47AAFB5E8E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783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msdn.microsoft.com/en-us/library/bb299886.aspx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Fly Lufthansa</a:t>
            </a:r>
            <a:endParaRPr lang="en-US" sz="6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1752600"/>
            <a:ext cx="6400800" cy="1752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Windows Phone Mobile App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724400" y="3352800"/>
            <a:ext cx="3276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Anusha Swaminathan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Priyadharshini Asokan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Priyanka Patil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8200" y="5410200"/>
            <a:ext cx="2895600" cy="365125"/>
          </a:xfrm>
        </p:spPr>
        <p:txBody>
          <a:bodyPr/>
          <a:lstStyle/>
          <a:p>
            <a:r>
              <a:rPr lang="en-US" sz="1400" dirty="0" smtClean="0"/>
              <a:t>Developer</a:t>
            </a:r>
            <a:r>
              <a:rPr lang="en-US" sz="1400" dirty="0" smtClean="0"/>
              <a:t> </a:t>
            </a:r>
            <a:r>
              <a:rPr lang="en-US" sz="1400" dirty="0" smtClean="0"/>
              <a:t>names in alphabetical order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4648200" y="2768025"/>
            <a:ext cx="31531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Team - Cool Trio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6469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12618" y="990600"/>
            <a:ext cx="825038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Flight tracker application that tracks details of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ufthansa aircraft flying across the world</a:t>
            </a:r>
          </a:p>
          <a:p>
            <a:pPr marL="342900" indent="-342900">
              <a:buFont typeface="Wingdings" pitchFamily="2" charset="2"/>
              <a:buChar char="v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Performs search operation for the retrieval of real time flight status with the help of flight number</a:t>
            </a:r>
          </a:p>
          <a:p>
            <a:pPr marL="342900" indent="-342900">
              <a:buFont typeface="Wingdings" pitchFamily="2" charset="2"/>
              <a:buChar char="v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Provides accurate aircraft information by entering flight’s start location and destination</a:t>
            </a:r>
          </a:p>
          <a:p>
            <a:pPr marL="342900" indent="-342900">
              <a:buFont typeface="Wingdings" pitchFamily="2" charset="2"/>
              <a:buChar char="v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Displays details of all Lufthansa flights flying based on start and destination location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43683" y="284074"/>
            <a:ext cx="20845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Features</a:t>
            </a:r>
            <a:endParaRPr lang="en-U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027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1143000"/>
            <a:ext cx="7696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Use of Bing API to track flight details </a:t>
            </a:r>
          </a:p>
          <a:p>
            <a:pPr marL="342900" indent="-342900">
              <a:buFont typeface="Wingdings" pitchFamily="2" charset="2"/>
              <a:buChar char="v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JSON- Java Script Object Notation is used to parse data retrieved from Bing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http://msdn.microsoft.com/en-us/library/bb299886.aspx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Parsed details are displayed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in the app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7877" y="435114"/>
            <a:ext cx="36936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Implementation</a:t>
            </a:r>
            <a:endParaRPr lang="en-U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027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295400"/>
            <a:ext cx="758536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Flight details are one touch away by bypassing multiple search task</a:t>
            </a:r>
          </a:p>
          <a:p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Instantly accessible through mobile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Quick snap shots of flight details </a:t>
            </a:r>
          </a:p>
          <a:p>
            <a:pPr marL="342900" indent="-342900">
              <a:buFont typeface="Wingdings" pitchFamily="2" charset="2"/>
              <a:buChar char="v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Real time updates anywhere, anytime on a mobile device</a:t>
            </a:r>
          </a:p>
          <a:p>
            <a:pPr marL="342900" indent="-342900">
              <a:buFont typeface="Wingdings" pitchFamily="2" charset="2"/>
              <a:buChar char="v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Easy to use interface</a:t>
            </a:r>
          </a:p>
          <a:p>
            <a:pPr marL="342900" indent="-342900">
              <a:buFont typeface="Wingdings" pitchFamily="2" charset="2"/>
              <a:buChar char="v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Accurate flight details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885" y="553705"/>
            <a:ext cx="50340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Need &amp; Cool Features</a:t>
            </a:r>
            <a:endParaRPr lang="en-U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027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04983" y="762000"/>
            <a:ext cx="7620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Map showing the current location of the flight</a:t>
            </a:r>
          </a:p>
          <a:p>
            <a:pPr marL="342900" indent="-342900">
              <a:buFont typeface="Wingdings" pitchFamily="2" charset="2"/>
              <a:buChar char="v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Push notifications for flight delays</a:t>
            </a:r>
          </a:p>
          <a:p>
            <a:pPr marL="342900" indent="-342900">
              <a:buFont typeface="Wingdings" pitchFamily="2" charset="2"/>
              <a:buChar char="v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Automatically pulls flight number from inbox and updates flight details</a:t>
            </a:r>
          </a:p>
          <a:p>
            <a:pPr marL="342900" indent="-342900">
              <a:buFont typeface="Wingdings" pitchFamily="2" charset="2"/>
              <a:buChar char="v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Provides details of passenger baggage by entering their first name and last name </a:t>
            </a:r>
          </a:p>
          <a:p>
            <a:pPr marL="342900" indent="-342900">
              <a:buFont typeface="Wingdings" pitchFamily="2" charset="2"/>
              <a:buChar char="v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Driving directions to the airport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4983" y="206514"/>
            <a:ext cx="34067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Enhancements</a:t>
            </a:r>
            <a:endParaRPr lang="en-U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027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2392" y="1752600"/>
            <a:ext cx="25651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Thank you</a:t>
            </a:r>
            <a:endParaRPr lang="en-U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97580" y="2848708"/>
            <a:ext cx="27382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Questions ?</a:t>
            </a:r>
            <a:endParaRPr lang="en-U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027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</TotalTime>
  <Words>200</Words>
  <Application>Microsoft Office PowerPoint</Application>
  <PresentationFormat>On-screen Show (4:3)</PresentationFormat>
  <Paragraphs>50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Fly Lufthansa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Priyadharshini</dc:creator>
  <cp:lastModifiedBy>Priyadharshini</cp:lastModifiedBy>
  <cp:revision>52</cp:revision>
  <dcterms:created xsi:type="dcterms:W3CDTF">2012-04-23T06:15:58Z</dcterms:created>
  <dcterms:modified xsi:type="dcterms:W3CDTF">2012-04-24T00:27:25Z</dcterms:modified>
</cp:coreProperties>
</file>