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4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7B205C-5319-4F8C-87C2-E2C1A49BBA3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016D61-CB98-44DA-B8C7-7FF0790ADF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My FBA Helper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926102"/>
          </a:xfrm>
        </p:spPr>
        <p:txBody>
          <a:bodyPr>
            <a:normAutofit/>
          </a:bodyPr>
          <a:lstStyle/>
          <a:p>
            <a:r>
              <a:rPr lang="en-US" dirty="0" smtClean="0"/>
              <a:t>CSS 490 Final Project</a:t>
            </a:r>
          </a:p>
          <a:p>
            <a:r>
              <a:rPr lang="en-US" dirty="0" smtClean="0"/>
              <a:t>Five Light: Weston Winn, Jeremy Oakes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Population and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495800"/>
          </a:xfrm>
        </p:spPr>
        <p:txBody>
          <a:bodyPr/>
          <a:lstStyle/>
          <a:p>
            <a:r>
              <a:rPr lang="en-US" dirty="0" smtClean="0"/>
              <a:t>Consequence from main lists recent behaviors with no attached consequence</a:t>
            </a:r>
          </a:p>
          <a:p>
            <a:r>
              <a:rPr lang="en-US" dirty="0" smtClean="0"/>
              <a:t>When selected consequence entry menu is called</a:t>
            </a:r>
            <a:endParaRPr lang="en-US" dirty="0"/>
          </a:p>
        </p:txBody>
      </p:sp>
      <p:pic>
        <p:nvPicPr>
          <p:cNvPr id="6146" name="Picture 2" descr="C:\Users\Wes\Desktop\FBA App Pics\999cons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28800"/>
            <a:ext cx="24384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Wes\Desktop\FBA App Pics\9cons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24384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6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“Other”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8288"/>
            <a:ext cx="3581400" cy="4572000"/>
          </a:xfrm>
        </p:spPr>
        <p:txBody>
          <a:bodyPr/>
          <a:lstStyle/>
          <a:p>
            <a:r>
              <a:rPr lang="en-US" dirty="0" smtClean="0"/>
              <a:t>User can enter new options they frequently use</a:t>
            </a:r>
          </a:p>
          <a:p>
            <a:r>
              <a:rPr lang="en-US" dirty="0" smtClean="0"/>
              <a:t>They may enter a description as well.</a:t>
            </a:r>
            <a:endParaRPr lang="en-US" dirty="0"/>
          </a:p>
        </p:txBody>
      </p:sp>
      <p:pic>
        <p:nvPicPr>
          <p:cNvPr id="7170" name="Picture 2" descr="C:\Users\Wes\Desktop\FBA App Pics\9other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199"/>
            <a:ext cx="2326689" cy="387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Wes\Desktop\FBA App Pics\9other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631" y="1981198"/>
            <a:ext cx="2326689" cy="387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33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Quick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Behavior Analysis</a:t>
            </a:r>
          </a:p>
          <a:p>
            <a:r>
              <a:rPr lang="en-US" dirty="0" smtClean="0"/>
              <a:t>The “ABC’s” of behavioral analysis (Antecedent, Behavior, Consequence)</a:t>
            </a:r>
          </a:p>
          <a:p>
            <a:r>
              <a:rPr lang="en-US" dirty="0" smtClean="0"/>
              <a:t>App designed to assist parents in recording and organizing data</a:t>
            </a:r>
          </a:p>
          <a:p>
            <a:r>
              <a:rPr lang="en-US" dirty="0" smtClean="0"/>
              <a:t>Emphasis placed on simplicity and user friendliness.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8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276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Clear, straight-forward menu</a:t>
            </a:r>
          </a:p>
          <a:p>
            <a:r>
              <a:rPr lang="en-US" sz="2400" dirty="0" smtClean="0"/>
              <a:t>“How to” section for more detailed instructions</a:t>
            </a:r>
          </a:p>
          <a:p>
            <a:r>
              <a:rPr lang="en-US" sz="2400" dirty="0" smtClean="0"/>
              <a:t>Linear Navigation in Metro style</a:t>
            </a:r>
          </a:p>
          <a:p>
            <a:r>
              <a:rPr lang="en-US" sz="2400" dirty="0" smtClean="0"/>
              <a:t>Clear, readable font, no extra “fluff”</a:t>
            </a:r>
            <a:endParaRPr lang="en-US" sz="2400" dirty="0"/>
          </a:p>
        </p:txBody>
      </p:sp>
      <p:pic>
        <p:nvPicPr>
          <p:cNvPr id="1026" name="Picture 2" descr="C:\Users\Wes\Desktop\FBA App Pics\FBAUI M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213360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es\Desktop\FBA App Pics\2 FBAUI Behavior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52474"/>
            <a:ext cx="2119396" cy="353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5498068"/>
            <a:ext cx="211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Pages that scroll cut off on bottom (Metro style)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95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User may view previous entries in chronological order.</a:t>
            </a:r>
          </a:p>
          <a:p>
            <a:r>
              <a:rPr lang="en-US" dirty="0" smtClean="0"/>
              <a:t>If desired, the user may edit entries logged previously.</a:t>
            </a:r>
          </a:p>
          <a:p>
            <a:r>
              <a:rPr lang="en-US" dirty="0" smtClean="0"/>
              <a:t>User cycles through screens where info is recorded (fields are entered already)</a:t>
            </a:r>
            <a:endParaRPr lang="en-US" dirty="0"/>
          </a:p>
        </p:txBody>
      </p:sp>
      <p:pic>
        <p:nvPicPr>
          <p:cNvPr id="2050" name="Picture 2" descr="C:\Users\cantinas\Desktop\event lo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96995"/>
            <a:ext cx="283464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33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Staying in WP7 Style</a:t>
            </a:r>
            <a:endParaRPr lang="en-US" dirty="0"/>
          </a:p>
        </p:txBody>
      </p:sp>
      <p:pic>
        <p:nvPicPr>
          <p:cNvPr id="2050" name="Picture 2" descr="C:\Users\Wes\Desktop\FBA App Pics\WP7 DatePick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280" y="1981200"/>
            <a:ext cx="242316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es\Desktop\FBA App Pics\WP7 TimePick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200"/>
            <a:ext cx="242316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es\Desktop\FBA App Pics\2 FBAUI Behavior 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42316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6063734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Application bar icons designed but not yet implemented.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8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Color Snuck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Steps and Help Buttons color of user theme</a:t>
            </a:r>
          </a:p>
          <a:p>
            <a:r>
              <a:rPr lang="en-US" sz="2400" dirty="0" smtClean="0"/>
              <a:t>Question mark always yellow</a:t>
            </a:r>
          </a:p>
          <a:p>
            <a:r>
              <a:rPr lang="en-US" sz="2400" dirty="0" smtClean="0"/>
              <a:t>Works well with all themes, light or dark.</a:t>
            </a:r>
            <a:endParaRPr lang="en-US" sz="2400" dirty="0"/>
          </a:p>
        </p:txBody>
      </p:sp>
      <p:pic>
        <p:nvPicPr>
          <p:cNvPr id="3079" name="Picture 7" descr="C:\Users\Wes\Desktop\B3Bluew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2449071" cy="408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Wes\Desktop\B3RedwQ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81200"/>
            <a:ext cx="2440798" cy="408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90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Help!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581400" cy="4724400"/>
          </a:xfrm>
        </p:spPr>
        <p:txBody>
          <a:bodyPr/>
          <a:lstStyle/>
          <a:p>
            <a:r>
              <a:rPr lang="en-US" dirty="0" smtClean="0"/>
              <a:t>Question mark buttons go to a sub-menu with brief examples of what the button means.</a:t>
            </a:r>
            <a:endParaRPr lang="en-US" dirty="0"/>
          </a:p>
        </p:txBody>
      </p:sp>
      <p:pic>
        <p:nvPicPr>
          <p:cNvPr id="8194" name="Picture 2" descr="C:\Users\Wes\Desktop\FBA App Pics\zfalread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283464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23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Additional Info</a:t>
            </a:r>
            <a:endParaRPr lang="en-US" dirty="0"/>
          </a:p>
        </p:txBody>
      </p:sp>
      <p:pic>
        <p:nvPicPr>
          <p:cNvPr id="5122" name="Picture 2" descr="C:\Users\Wes\Desktop\FBA App Pics\4 FBAUI Behavior 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2411"/>
            <a:ext cx="2286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Wes\Desktop\FBA App Pics\Antecedent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2411"/>
            <a:ext cx="2286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Wes\Desktop\FBA App Pics\Antecedent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2411"/>
            <a:ext cx="2286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20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Or Later?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r>
              <a:rPr lang="en-US" dirty="0" smtClean="0"/>
              <a:t>Antecedent and behavior logged together.</a:t>
            </a:r>
          </a:p>
          <a:p>
            <a:r>
              <a:rPr lang="en-US" dirty="0" smtClean="0"/>
              <a:t>User has choice whether or not to add consequence now or later.</a:t>
            </a:r>
          </a:p>
        </p:txBody>
      </p:sp>
      <p:pic>
        <p:nvPicPr>
          <p:cNvPr id="1026" name="Picture 2" descr="C:\Users\cantinas\Desktop\cons  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0"/>
            <a:ext cx="283464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67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210</TotalTime>
  <Words>258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My FBA Helper</vt:lpstr>
      <vt:lpstr>A Quick Reminder</vt:lpstr>
      <vt:lpstr>Simplicity In Mind</vt:lpstr>
      <vt:lpstr>Event Log</vt:lpstr>
      <vt:lpstr>Staying in WP7 Style</vt:lpstr>
      <vt:lpstr>Theme Color Snuck In</vt:lpstr>
      <vt:lpstr>Help!</vt:lpstr>
      <vt:lpstr>Optional Additional Info</vt:lpstr>
      <vt:lpstr>Now Or Later?</vt:lpstr>
      <vt:lpstr>List Population and Links</vt:lpstr>
      <vt:lpstr>The “Other” Option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Title</dc:title>
  <dc:creator>Wes</dc:creator>
  <cp:lastModifiedBy>Kendall</cp:lastModifiedBy>
  <cp:revision>28</cp:revision>
  <dcterms:created xsi:type="dcterms:W3CDTF">2012-04-25T12:26:07Z</dcterms:created>
  <dcterms:modified xsi:type="dcterms:W3CDTF">2012-05-01T01:35:02Z</dcterms:modified>
</cp:coreProperties>
</file>