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EF6C-E6A7-4DF8-B7E1-2631D0C8B2C2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4F2B-A990-4B50-88F5-7469890AF1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EF6C-E6A7-4DF8-B7E1-2631D0C8B2C2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4F2B-A990-4B50-88F5-7469890AF1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EF6C-E6A7-4DF8-B7E1-2631D0C8B2C2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4F2B-A990-4B50-88F5-7469890AF1DC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EF6C-E6A7-4DF8-B7E1-2631D0C8B2C2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4F2B-A990-4B50-88F5-7469890AF1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EF6C-E6A7-4DF8-B7E1-2631D0C8B2C2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4F2B-A990-4B50-88F5-7469890AF1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EF6C-E6A7-4DF8-B7E1-2631D0C8B2C2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4F2B-A990-4B50-88F5-7469890AF1D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EF6C-E6A7-4DF8-B7E1-2631D0C8B2C2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4F2B-A990-4B50-88F5-7469890AF1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EF6C-E6A7-4DF8-B7E1-2631D0C8B2C2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4F2B-A990-4B50-88F5-7469890AF1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EF6C-E6A7-4DF8-B7E1-2631D0C8B2C2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4F2B-A990-4B50-88F5-7469890AF1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EF6C-E6A7-4DF8-B7E1-2631D0C8B2C2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4F2B-A990-4B50-88F5-7469890AF1D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EF6C-E6A7-4DF8-B7E1-2631D0C8B2C2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4F2B-A990-4B50-88F5-7469890AF1D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338EF6C-E6A7-4DF8-B7E1-2631D0C8B2C2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03E4F2B-A990-4B50-88F5-7469890AF1D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780108"/>
          </a:xfrm>
        </p:spPr>
        <p:txBody>
          <a:bodyPr>
            <a:normAutofit/>
          </a:bodyPr>
          <a:lstStyle/>
          <a:p>
            <a:r>
              <a:rPr lang="en-US" sz="8800" dirty="0" smtClean="0">
                <a:latin typeface="Segoe WP" pitchFamily="34" charset="0"/>
              </a:rPr>
              <a:t>My FBA Helper</a:t>
            </a:r>
            <a:endParaRPr lang="en-US" sz="8800" dirty="0">
              <a:latin typeface="Segoe WP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Segoe WP" pitchFamily="34" charset="0"/>
              </a:rPr>
              <a:t>Five Light – Jeremy Oakes, Weston Winn</a:t>
            </a:r>
          </a:p>
          <a:p>
            <a:r>
              <a:rPr lang="en-US" dirty="0">
                <a:latin typeface="Segoe WP" pitchFamily="34" charset="0"/>
              </a:rPr>
              <a:t>CSS 490 Final Project Proposal</a:t>
            </a:r>
          </a:p>
          <a:p>
            <a:r>
              <a:rPr lang="en-US" dirty="0" smtClean="0">
                <a:latin typeface="Segoe WP" pitchFamily="34" charset="0"/>
              </a:rPr>
              <a:t>Spring 2012</a:t>
            </a:r>
            <a:endParaRPr lang="en-US" dirty="0">
              <a:latin typeface="Segoe WP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261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Segoe WP" pitchFamily="34" charset="0"/>
              </a:rPr>
              <a:t>Functional Behavior Analysis – “ABCs” of behavior</a:t>
            </a:r>
          </a:p>
          <a:p>
            <a:r>
              <a:rPr lang="en-US" dirty="0" smtClean="0">
                <a:latin typeface="Segoe WP" pitchFamily="34" charset="0"/>
              </a:rPr>
              <a:t>Antecedent, Behavior, Consequence</a:t>
            </a:r>
          </a:p>
          <a:p>
            <a:endParaRPr lang="en-US" dirty="0" smtClean="0">
              <a:latin typeface="Segoe WP" pitchFamily="34" charset="0"/>
            </a:endParaRPr>
          </a:p>
          <a:p>
            <a:r>
              <a:rPr lang="en-US" dirty="0" smtClean="0">
                <a:latin typeface="Segoe WP" pitchFamily="34" charset="0"/>
              </a:rPr>
              <a:t>Identify problematic behavior</a:t>
            </a:r>
          </a:p>
          <a:p>
            <a:r>
              <a:rPr lang="en-US" dirty="0" smtClean="0">
                <a:latin typeface="Segoe WP" pitchFamily="34" charset="0"/>
              </a:rPr>
              <a:t>Link antecedent to behavior</a:t>
            </a:r>
          </a:p>
          <a:p>
            <a:r>
              <a:rPr lang="en-US" dirty="0" smtClean="0">
                <a:latin typeface="Segoe WP" pitchFamily="34" charset="0"/>
              </a:rPr>
              <a:t>Record consequence of behavior</a:t>
            </a:r>
          </a:p>
          <a:p>
            <a:r>
              <a:rPr lang="en-US" dirty="0" smtClean="0">
                <a:latin typeface="Segoe WP" pitchFamily="34" charset="0"/>
              </a:rPr>
              <a:t>Discuss results with therapist</a:t>
            </a:r>
          </a:p>
          <a:p>
            <a:endParaRPr lang="en-US" dirty="0" smtClean="0">
              <a:latin typeface="Segoe WP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 WP" pitchFamily="34" charset="0"/>
              </a:rPr>
              <a:t>What is an FBA?</a:t>
            </a:r>
            <a:endParaRPr lang="en-US" dirty="0">
              <a:latin typeface="Segoe WP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376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 WP" pitchFamily="34" charset="0"/>
              </a:rPr>
              <a:t>Simplified Data collection</a:t>
            </a:r>
            <a:endParaRPr lang="en-US" dirty="0">
              <a:latin typeface="Segoe WP" pitchFamily="34" charset="0"/>
            </a:endParaRPr>
          </a:p>
        </p:txBody>
      </p:sp>
      <p:pic>
        <p:nvPicPr>
          <p:cNvPr id="1026" name="Picture 2" descr="C:\Users\Wes\Desktop\App Ma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01339"/>
            <a:ext cx="2209800" cy="413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Wes\Desktop\Behavior Page Samp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590800"/>
            <a:ext cx="2203178" cy="4155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3962400" y="3352800"/>
            <a:ext cx="11430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962400" y="4703436"/>
            <a:ext cx="11430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01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Segoe WP" pitchFamily="34" charset="0"/>
              </a:rPr>
              <a:t>Behavioral problems can occur anywhere, anytime.</a:t>
            </a:r>
          </a:p>
          <a:p>
            <a:r>
              <a:rPr lang="en-US" dirty="0" smtClean="0">
                <a:latin typeface="Segoe WP" pitchFamily="34" charset="0"/>
              </a:rPr>
              <a:t>Hand-writing FBAs can be tedious or forgotten.</a:t>
            </a:r>
          </a:p>
          <a:p>
            <a:r>
              <a:rPr lang="en-US" dirty="0" smtClean="0">
                <a:latin typeface="Segoe WP" pitchFamily="34" charset="0"/>
              </a:rPr>
              <a:t>Leaving out or incorrectly estimating information can lead to difficulty analyzing results.</a:t>
            </a:r>
          </a:p>
          <a:p>
            <a:r>
              <a:rPr lang="en-US" dirty="0" smtClean="0">
                <a:latin typeface="Segoe WP" pitchFamily="34" charset="0"/>
              </a:rPr>
              <a:t>Lost or disorganized FBA recordings can add weeks or more to behavioral analysis.</a:t>
            </a:r>
          </a:p>
          <a:p>
            <a:endParaRPr lang="en-US" dirty="0">
              <a:latin typeface="Segoe WP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 WP" pitchFamily="34" charset="0"/>
              </a:rPr>
              <a:t>Why A Mobile Application?</a:t>
            </a:r>
            <a:endParaRPr lang="en-US" dirty="0">
              <a:latin typeface="Segoe WP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341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914400" y="3962400"/>
            <a:ext cx="16002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303515" y="3962400"/>
            <a:ext cx="16002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581400" y="2514600"/>
            <a:ext cx="16002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581400" y="5410200"/>
            <a:ext cx="16002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Curved Connector 19"/>
          <p:cNvCxnSpPr>
            <a:stCxn id="12" idx="0"/>
            <a:endCxn id="14" idx="2"/>
          </p:cNvCxnSpPr>
          <p:nvPr/>
        </p:nvCxnSpPr>
        <p:spPr>
          <a:xfrm rot="5400000" flipH="1" flipV="1">
            <a:off x="2247900" y="2628900"/>
            <a:ext cx="800100" cy="1866900"/>
          </a:xfrm>
          <a:prstGeom prst="curved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14" idx="6"/>
            <a:endCxn id="13" idx="0"/>
          </p:cNvCxnSpPr>
          <p:nvPr/>
        </p:nvCxnSpPr>
        <p:spPr>
          <a:xfrm>
            <a:off x="5181600" y="3162300"/>
            <a:ext cx="1922015" cy="800100"/>
          </a:xfrm>
          <a:prstGeom prst="curved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>
            <a:stCxn id="12" idx="4"/>
            <a:endCxn id="15" idx="2"/>
          </p:cNvCxnSpPr>
          <p:nvPr/>
        </p:nvCxnSpPr>
        <p:spPr>
          <a:xfrm rot="16200000" flipH="1">
            <a:off x="2247900" y="4724400"/>
            <a:ext cx="800100" cy="1866900"/>
          </a:xfrm>
          <a:prstGeom prst="curved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13" idx="2"/>
            <a:endCxn id="15" idx="7"/>
          </p:cNvCxnSpPr>
          <p:nvPr/>
        </p:nvCxnSpPr>
        <p:spPr>
          <a:xfrm rot="10800000" flipV="1">
            <a:off x="4947257" y="4610099"/>
            <a:ext cx="1356259" cy="989807"/>
          </a:xfrm>
          <a:prstGeom prst="curved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>
            <a:stCxn id="15" idx="6"/>
            <a:endCxn id="13" idx="3"/>
          </p:cNvCxnSpPr>
          <p:nvPr/>
        </p:nvCxnSpPr>
        <p:spPr>
          <a:xfrm flipV="1">
            <a:off x="5181600" y="5068093"/>
            <a:ext cx="1356259" cy="989807"/>
          </a:xfrm>
          <a:prstGeom prst="curved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181100" y="4194599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  <a:latin typeface="Segoe WP" pitchFamily="34" charset="0"/>
              </a:rPr>
              <a:t>Main Menu</a:t>
            </a:r>
            <a:endParaRPr lang="en-US" sz="2400" dirty="0">
              <a:solidFill>
                <a:schemeClr val="tx2"/>
              </a:solidFill>
              <a:latin typeface="Segoe WP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790950" y="2746801"/>
            <a:ext cx="1181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  <a:latin typeface="Segoe WP" pitchFamily="34" charset="0"/>
              </a:rPr>
              <a:t>Record Data</a:t>
            </a:r>
            <a:endParaRPr lang="en-US" sz="2400" dirty="0">
              <a:solidFill>
                <a:schemeClr val="tx2"/>
              </a:solidFill>
              <a:latin typeface="Segoe WP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848100" y="5642401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  <a:latin typeface="Segoe WP" pitchFamily="34" charset="0"/>
              </a:rPr>
              <a:t>View Menu</a:t>
            </a:r>
            <a:endParaRPr lang="en-US" sz="2400" dirty="0">
              <a:solidFill>
                <a:schemeClr val="tx2"/>
              </a:solidFill>
              <a:latin typeface="Segoe WP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31073" y="4379264"/>
            <a:ext cx="1545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  <a:latin typeface="Segoe WP" pitchFamily="34" charset="0"/>
              </a:rPr>
              <a:t>Memory</a:t>
            </a:r>
            <a:endParaRPr lang="en-US" sz="2400" dirty="0">
              <a:solidFill>
                <a:schemeClr val="tx2"/>
              </a:solidFill>
              <a:latin typeface="Segoe WP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43649" y="5688568"/>
            <a:ext cx="1172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Segoe WP" pitchFamily="34" charset="0"/>
              </a:rPr>
              <a:t>Get Data</a:t>
            </a:r>
            <a:endParaRPr lang="en-US" dirty="0">
              <a:solidFill>
                <a:schemeClr val="tx2"/>
              </a:solidFill>
              <a:latin typeface="Segoe WP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724400" y="4379264"/>
            <a:ext cx="1319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Segoe WP" pitchFamily="34" charset="0"/>
              </a:rPr>
              <a:t>Display List</a:t>
            </a:r>
            <a:endParaRPr lang="en-US" dirty="0">
              <a:solidFill>
                <a:schemeClr val="tx2"/>
              </a:solidFill>
              <a:latin typeface="Segoe WP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76820" y="2768157"/>
            <a:ext cx="126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Segoe WP" pitchFamily="34" charset="0"/>
              </a:rPr>
              <a:t>Save Data</a:t>
            </a:r>
            <a:endParaRPr lang="en-US" dirty="0">
              <a:solidFill>
                <a:schemeClr val="tx2"/>
              </a:solidFill>
              <a:latin typeface="Segoe WP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2192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73</TotalTime>
  <Words>119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My FBA Helper</vt:lpstr>
      <vt:lpstr>What is an FBA?</vt:lpstr>
      <vt:lpstr>Simplified Data collection</vt:lpstr>
      <vt:lpstr>Why A Mobile Application?</vt:lpstr>
      <vt:lpstr>How It Works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FBA Helper</dc:title>
  <dc:creator>Wes</dc:creator>
  <cp:lastModifiedBy>Wes</cp:lastModifiedBy>
  <cp:revision>10</cp:revision>
  <dcterms:created xsi:type="dcterms:W3CDTF">2012-04-23T06:02:30Z</dcterms:created>
  <dcterms:modified xsi:type="dcterms:W3CDTF">2012-04-23T07:15:45Z</dcterms:modified>
</cp:coreProperties>
</file>