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B970-2778-4DDB-903A-21B8ED6C5D6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D77C-6BB8-4531-AEC7-9316340B25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B970-2778-4DDB-903A-21B8ED6C5D6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D77C-6BB8-4531-AEC7-9316340B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B970-2778-4DDB-903A-21B8ED6C5D6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D77C-6BB8-4531-AEC7-9316340B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B970-2778-4DDB-903A-21B8ED6C5D6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D77C-6BB8-4531-AEC7-9316340B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B970-2778-4DDB-903A-21B8ED6C5D6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D77C-6BB8-4531-AEC7-9316340B25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B970-2778-4DDB-903A-21B8ED6C5D6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D77C-6BB8-4531-AEC7-9316340B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B970-2778-4DDB-903A-21B8ED6C5D6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D77C-6BB8-4531-AEC7-9316340B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B970-2778-4DDB-903A-21B8ED6C5D6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D77C-6BB8-4531-AEC7-9316340B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B970-2778-4DDB-903A-21B8ED6C5D6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D77C-6BB8-4531-AEC7-9316340B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B970-2778-4DDB-903A-21B8ED6C5D6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D77C-6BB8-4531-AEC7-9316340B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B970-2778-4DDB-903A-21B8ED6C5D6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6DD77C-6BB8-4531-AEC7-9316340B254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61B970-2778-4DDB-903A-21B8ED6C5D6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6DD77C-6BB8-4531-AEC7-9316340B254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56488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App Description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105400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>
                <a:solidFill>
                  <a:srgbClr val="002060"/>
                </a:solidFill>
                <a:latin typeface="+mj-lt"/>
              </a:rPr>
              <a:t>App Name: PhotoAtlas</a:t>
            </a:r>
          </a:p>
          <a:p>
            <a:r>
              <a:rPr lang="en-US" sz="8000" dirty="0" smtClean="0">
                <a:solidFill>
                  <a:srgbClr val="002060"/>
                </a:solidFill>
                <a:latin typeface="+mj-lt"/>
              </a:rPr>
              <a:t>Features:</a:t>
            </a:r>
          </a:p>
          <a:p>
            <a:pPr lvl="1"/>
            <a:r>
              <a:rPr lang="en-US" sz="7800" dirty="0" smtClean="0">
                <a:solidFill>
                  <a:srgbClr val="002060"/>
                </a:solidFill>
                <a:latin typeface="+mj-lt"/>
              </a:rPr>
              <a:t>Display list of photos at the captured location on the map. </a:t>
            </a:r>
          </a:p>
          <a:p>
            <a:pPr lvl="1"/>
            <a:r>
              <a:rPr lang="en-US" sz="8000" dirty="0" smtClean="0">
                <a:solidFill>
                  <a:srgbClr val="002060"/>
                </a:solidFill>
                <a:latin typeface="+mj-lt"/>
              </a:rPr>
              <a:t>Displays all the photos for an entire trip on the map.</a:t>
            </a:r>
          </a:p>
          <a:p>
            <a:pPr lvl="1"/>
            <a:r>
              <a:rPr lang="en-US" sz="8000" dirty="0" smtClean="0">
                <a:solidFill>
                  <a:srgbClr val="002060"/>
                </a:solidFill>
                <a:latin typeface="+mj-lt"/>
              </a:rPr>
              <a:t>Photos with Time-Space.</a:t>
            </a:r>
          </a:p>
          <a:p>
            <a:pPr lvl="1"/>
            <a:r>
              <a:rPr lang="en-US" sz="8000" dirty="0" smtClean="0">
                <a:solidFill>
                  <a:srgbClr val="002060"/>
                </a:solidFill>
                <a:latin typeface="+mj-lt"/>
              </a:rPr>
              <a:t> Allows user to upload photos to Facebook/Flickr.</a:t>
            </a:r>
            <a:endParaRPr lang="en-US" sz="8000" dirty="0">
              <a:solidFill>
                <a:srgbClr val="002060"/>
              </a:solidFill>
              <a:latin typeface="+mj-lt"/>
            </a:endParaRPr>
          </a:p>
          <a:p>
            <a:r>
              <a:rPr lang="en-US" sz="8000" dirty="0" smtClean="0">
                <a:solidFill>
                  <a:srgbClr val="002060"/>
                </a:solidFill>
                <a:latin typeface="+mj-lt"/>
              </a:rPr>
              <a:t>Why:</a:t>
            </a:r>
          </a:p>
          <a:p>
            <a:pPr lvl="1"/>
            <a:r>
              <a:rPr lang="en-US" sz="7600" dirty="0" smtClean="0">
                <a:solidFill>
                  <a:srgbClr val="002060"/>
                </a:solidFill>
                <a:latin typeface="+mj-lt"/>
              </a:rPr>
              <a:t>No such app available for windows phone.</a:t>
            </a:r>
          </a:p>
          <a:p>
            <a:pPr lvl="1"/>
            <a:r>
              <a:rPr lang="en-US" sz="8000" dirty="0" smtClean="0">
                <a:solidFill>
                  <a:srgbClr val="002060"/>
                </a:solidFill>
                <a:latin typeface="+mj-lt"/>
              </a:rPr>
              <a:t>Provides </a:t>
            </a:r>
            <a:r>
              <a:rPr lang="en-US" sz="8000" dirty="0">
                <a:solidFill>
                  <a:srgbClr val="002060"/>
                </a:solidFill>
                <a:latin typeface="+mj-lt"/>
              </a:rPr>
              <a:t>photo along with </a:t>
            </a:r>
            <a:r>
              <a:rPr lang="en-US" sz="8000" dirty="0" smtClean="0">
                <a:solidFill>
                  <a:srgbClr val="002060"/>
                </a:solidFill>
                <a:latin typeface="+mj-lt"/>
              </a:rPr>
              <a:t>itinerary and  interesting ways to preserve  trip memories.</a:t>
            </a:r>
          </a:p>
          <a:p>
            <a:pPr lvl="1"/>
            <a:r>
              <a:rPr lang="en-US" sz="8000" dirty="0" smtClean="0">
                <a:solidFill>
                  <a:srgbClr val="002060"/>
                </a:solidFill>
                <a:latin typeface="+mj-lt"/>
              </a:rPr>
              <a:t>Helpful to write blogs and story on the trip .</a:t>
            </a:r>
          </a:p>
          <a:p>
            <a:pPr lvl="1"/>
            <a:r>
              <a:rPr lang="en-US" sz="8000" dirty="0" smtClean="0">
                <a:solidFill>
                  <a:srgbClr val="002060"/>
                </a:solidFill>
                <a:latin typeface="+mj-lt"/>
              </a:rPr>
              <a:t> Sync the trip photos on Facebook and Flickr.</a:t>
            </a:r>
          </a:p>
          <a:p>
            <a:r>
              <a:rPr lang="en-US" sz="8000" dirty="0" smtClean="0">
                <a:solidFill>
                  <a:srgbClr val="002060"/>
                </a:solidFill>
                <a:latin typeface="+mj-lt"/>
              </a:rPr>
              <a:t>Mobile specific features:</a:t>
            </a:r>
            <a:endParaRPr lang="en-US" sz="7600" dirty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US" sz="7400" dirty="0" smtClean="0">
                <a:solidFill>
                  <a:srgbClr val="002060"/>
                </a:solidFill>
                <a:latin typeface="+mj-lt"/>
              </a:rPr>
              <a:t>GPS.</a:t>
            </a:r>
          </a:p>
          <a:p>
            <a:pPr lvl="1"/>
            <a:r>
              <a:rPr lang="en-US" sz="8000" dirty="0" smtClean="0">
                <a:solidFill>
                  <a:srgbClr val="002060"/>
                </a:solidFill>
                <a:latin typeface="+mj-lt"/>
              </a:rPr>
              <a:t>Phone camera.</a:t>
            </a:r>
          </a:p>
          <a:p>
            <a:pPr marL="0" indent="0">
              <a:buNone/>
            </a:pPr>
            <a:endParaRPr lang="en-US" sz="8000" dirty="0">
              <a:solidFill>
                <a:srgbClr val="002060"/>
              </a:solidFill>
              <a:latin typeface="+mj-lt"/>
            </a:endParaRPr>
          </a:p>
          <a:p>
            <a:endParaRPr lang="en-US" sz="8000" dirty="0" smtClean="0">
              <a:solidFill>
                <a:srgbClr val="002060"/>
              </a:solidFill>
              <a:latin typeface="+mj-lt"/>
            </a:endParaRPr>
          </a:p>
          <a:p>
            <a:endParaRPr lang="en-US" sz="8000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64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Trip View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469" y="1986457"/>
            <a:ext cx="5811061" cy="4286849"/>
          </a:xfrm>
        </p:spPr>
      </p:pic>
    </p:spTree>
    <p:extLst>
      <p:ext uri="{BB962C8B-B14F-4D97-AF65-F5344CB8AC3E}">
        <p14:creationId xmlns:p14="http://schemas.microsoft.com/office/powerpoint/2010/main" val="329016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Technology used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Geo-Tagging Technique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Adding geographical identification metadata to photos.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Latitude, Longitude coordinates.</a:t>
            </a:r>
            <a:endParaRPr lang="en-US" dirty="0">
              <a:solidFill>
                <a:srgbClr val="002060"/>
              </a:solidFill>
            </a:endParaRPr>
          </a:p>
          <a:p>
            <a:pPr marL="484632" indent="-457200"/>
            <a:endParaRPr lang="en-US" dirty="0" smtClean="0">
              <a:solidFill>
                <a:srgbClr val="002060"/>
              </a:solidFill>
            </a:endParaRPr>
          </a:p>
          <a:p>
            <a:pPr marL="484632" indent="-457200"/>
            <a:r>
              <a:rPr lang="en-US" dirty="0" smtClean="0">
                <a:solidFill>
                  <a:srgbClr val="002060"/>
                </a:solidFill>
              </a:rPr>
              <a:t>How to Geo-Tag?</a:t>
            </a:r>
          </a:p>
          <a:p>
            <a:pPr marL="850392" lvl="1" indent="-457200"/>
            <a:r>
              <a:rPr lang="en-US" dirty="0" smtClean="0">
                <a:solidFill>
                  <a:srgbClr val="002060"/>
                </a:solidFill>
              </a:rPr>
              <a:t>All digital images have EXIF header.</a:t>
            </a:r>
          </a:p>
          <a:p>
            <a:pPr marL="850392" lvl="1" indent="-457200"/>
            <a:r>
              <a:rPr lang="en-US" dirty="0" smtClean="0">
                <a:solidFill>
                  <a:srgbClr val="002060"/>
                </a:solidFill>
              </a:rPr>
              <a:t>EXIF tag has a section for GPS position to add location details.</a:t>
            </a:r>
          </a:p>
        </p:txBody>
      </p:sp>
    </p:spTree>
    <p:extLst>
      <p:ext uri="{BB962C8B-B14F-4D97-AF65-F5344CB8AC3E}">
        <p14:creationId xmlns:p14="http://schemas.microsoft.com/office/powerpoint/2010/main" val="137315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5300" b="1" dirty="0" smtClean="0">
                <a:solidFill>
                  <a:schemeClr val="accent3">
                    <a:lumMod val="75000"/>
                  </a:schemeClr>
                </a:solidFill>
              </a:rPr>
              <a:t>Working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n-US" sz="27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458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13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Schedule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291647"/>
              </p:ext>
            </p:extLst>
          </p:nvPr>
        </p:nvGraphicFramePr>
        <p:xfrm>
          <a:off x="1447800" y="1447800"/>
          <a:ext cx="6080760" cy="512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0230"/>
                <a:gridCol w="1132840"/>
                <a:gridCol w="1602105"/>
                <a:gridCol w="1505585"/>
              </a:tblGrid>
              <a:tr h="0"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 dirty="0">
                          <a:effectLst/>
                        </a:rPr>
                        <a:t>Work Item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Assigned To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Expected Days/Hours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ETA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App UI design Diagram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5 Days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30/04/2012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Geo location Helpers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3 Days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4/05/2012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 dirty="0">
                          <a:effectLst/>
                        </a:rPr>
                        <a:t>Camera Helpers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2 Days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6/05/2012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Photo metadata Schema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5 Days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11/05/2012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Photo Metadata Helpers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5 Days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 dirty="0">
                          <a:effectLst/>
                        </a:rPr>
                        <a:t>16/05/2012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Road Trip Helper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3 Days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19/05/2012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Edit/Delete Trip Workload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 dirty="0">
                          <a:effectLst/>
                        </a:rPr>
                        <a:t>3 Days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22/05/2012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Upload Trip workload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2 Days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24/05/2012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Feature Testing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1 Day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25/05/2012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Web Testing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1 Day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26/05/2012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Performance Testing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1 Day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>
                          <a:effectLst/>
                        </a:rPr>
                        <a:t>27/05/2012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 dirty="0">
                          <a:effectLst/>
                        </a:rPr>
                        <a:t>Battery Testing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 dirty="0">
                          <a:effectLst/>
                        </a:rPr>
                        <a:t>TBD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 dirty="0">
                          <a:effectLst/>
                        </a:rPr>
                        <a:t>1 Day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600" dirty="0">
                          <a:effectLst/>
                        </a:rPr>
                        <a:t>28/05/2012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46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</TotalTime>
  <Words>229</Words>
  <Application>Microsoft Office PowerPoint</Application>
  <PresentationFormat>On-screen Show (4:3)</PresentationFormat>
  <Paragraphs>89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App Description</vt:lpstr>
      <vt:lpstr>Trip View</vt:lpstr>
      <vt:lpstr>Technology used</vt:lpstr>
      <vt:lpstr>   Working </vt:lpstr>
      <vt:lpstr>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 Description</dc:title>
  <dc:creator>agranee</dc:creator>
  <cp:lastModifiedBy>agranee</cp:lastModifiedBy>
  <cp:revision>22</cp:revision>
  <dcterms:created xsi:type="dcterms:W3CDTF">2012-04-23T05:56:33Z</dcterms:created>
  <dcterms:modified xsi:type="dcterms:W3CDTF">2012-04-24T00:02:09Z</dcterms:modified>
</cp:coreProperties>
</file>