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A38"/>
    <a:srgbClr val="DC7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424941"/>
          </a:xfrm>
        </p:spPr>
        <p:txBody>
          <a:bodyPr/>
          <a:lstStyle/>
          <a:p>
            <a:r>
              <a:rPr lang="en-US" dirty="0" smtClean="0">
                <a:solidFill>
                  <a:srgbClr val="DC7E35"/>
                </a:solidFill>
              </a:rPr>
              <a:t>A top-down space action shooter for Windows Phone 7.</a:t>
            </a:r>
            <a:endParaRPr lang="en-US" dirty="0">
              <a:solidFill>
                <a:srgbClr val="DC7E3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>
                <a:latin typeface="Century Gothic"/>
                <a:cs typeface="Century Gothic"/>
              </a:rPr>
              <a:t>NEreus</a:t>
            </a:r>
            <a:endParaRPr lang="en-US" sz="4000" dirty="0">
              <a:latin typeface="Century Gothic"/>
              <a:cs typeface="Century Gothic"/>
            </a:endParaRPr>
          </a:p>
        </p:txBody>
      </p:sp>
      <p:pic>
        <p:nvPicPr>
          <p:cNvPr id="5" name="Picture 4" descr="Ludus_Mob_Horiz_O&amp;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81" y="5298326"/>
            <a:ext cx="3532601" cy="1111537"/>
          </a:xfrm>
          <a:prstGeom prst="rect">
            <a:avLst/>
          </a:prstGeom>
        </p:spPr>
      </p:pic>
      <p:pic>
        <p:nvPicPr>
          <p:cNvPr id="4" name="Picture 3" descr="asteroid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382" y="5167278"/>
            <a:ext cx="3665235" cy="2297728"/>
          </a:xfrm>
          <a:prstGeom prst="rect">
            <a:avLst/>
          </a:prstGeom>
        </p:spPr>
      </p:pic>
      <p:sp>
        <p:nvSpPr>
          <p:cNvPr id="8" name="Subtitle 1"/>
          <p:cNvSpPr txBox="1">
            <a:spLocks/>
          </p:cNvSpPr>
          <p:nvPr/>
        </p:nvSpPr>
        <p:spPr>
          <a:xfrm>
            <a:off x="708082" y="6404680"/>
            <a:ext cx="6400800" cy="424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err="1" smtClean="0">
                <a:solidFill>
                  <a:srgbClr val="DC7E35"/>
                </a:solidFill>
                <a:latin typeface="Century Gothic"/>
                <a:cs typeface="Century Gothic"/>
              </a:rPr>
              <a:t>Soufiane</a:t>
            </a:r>
            <a:r>
              <a:rPr lang="en-US" sz="1600" dirty="0" smtClean="0">
                <a:solidFill>
                  <a:srgbClr val="DC7E35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 smtClean="0">
                <a:solidFill>
                  <a:srgbClr val="DC7E35"/>
                </a:solidFill>
                <a:latin typeface="Century Gothic"/>
                <a:cs typeface="Century Gothic"/>
              </a:rPr>
              <a:t>Zeghmi</a:t>
            </a:r>
            <a:r>
              <a:rPr lang="en-US" sz="1600" dirty="0" smtClean="0">
                <a:solidFill>
                  <a:srgbClr val="DC7E35"/>
                </a:solidFill>
                <a:latin typeface="Century Gothic"/>
                <a:cs typeface="Century Gothic"/>
              </a:rPr>
              <a:t>  |  Ben Davis</a:t>
            </a:r>
            <a:endParaRPr lang="en-US" sz="1600" dirty="0">
              <a:solidFill>
                <a:srgbClr val="DC7E35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8016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About the Project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Our game’s namesake is </a:t>
            </a:r>
            <a:r>
              <a:rPr lang="en-US" dirty="0" err="1" smtClean="0"/>
              <a:t>Nereus</a:t>
            </a:r>
            <a:r>
              <a:rPr lang="en-US" dirty="0" smtClean="0"/>
              <a:t> 4660, a near-earth orbiting asteroid that will likely be the first target of asteroid mining.</a:t>
            </a:r>
          </a:p>
          <a:p>
            <a:endParaRPr lang="en-US" sz="1200" dirty="0" smtClean="0"/>
          </a:p>
          <a:p>
            <a:r>
              <a:rPr lang="en-US" dirty="0" err="1" smtClean="0"/>
              <a:t>Nereus</a:t>
            </a:r>
            <a:r>
              <a:rPr lang="en-US" dirty="0" smtClean="0"/>
              <a:t> is a top-down space / asteroids game currently in development for PC and Xbox.</a:t>
            </a:r>
          </a:p>
          <a:p>
            <a:pPr lvl="1"/>
            <a:r>
              <a:rPr lang="en-US" dirty="0" smtClean="0"/>
              <a:t>A modern version of Asteroids.</a:t>
            </a:r>
          </a:p>
          <a:p>
            <a:pPr lvl="1"/>
            <a:r>
              <a:rPr lang="en-US" dirty="0" smtClean="0"/>
              <a:t>Focus on physics, momentum and gravitation for more interesting gameplay.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dirty="0" smtClean="0"/>
              <a:t>Core of the game is currently under development by </a:t>
            </a:r>
            <a:r>
              <a:rPr lang="en-US" dirty="0" err="1" smtClean="0"/>
              <a:t>Ludus</a:t>
            </a:r>
            <a:r>
              <a:rPr lang="en-US" dirty="0" smtClean="0"/>
              <a:t> Entertainment.</a:t>
            </a:r>
          </a:p>
          <a:p>
            <a:endParaRPr lang="en-US" sz="1200" dirty="0" smtClean="0"/>
          </a:p>
          <a:p>
            <a:r>
              <a:rPr lang="en-US" dirty="0" smtClean="0"/>
              <a:t>Our aim is to create a Windows Mobile port of </a:t>
            </a:r>
            <a:r>
              <a:rPr lang="en-US" dirty="0" err="1" smtClean="0"/>
              <a:t>Nereus</a:t>
            </a:r>
            <a:r>
              <a:rPr lang="en-US" dirty="0" smtClean="0"/>
              <a:t> that will be intuitive and addicting.</a:t>
            </a:r>
            <a:endParaRPr lang="en-US" dirty="0"/>
          </a:p>
        </p:txBody>
      </p:sp>
      <p:pic>
        <p:nvPicPr>
          <p:cNvPr id="5" name="Picture 4" descr="Ludus_Mob_Horiz_O&amp;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46" y="726930"/>
            <a:ext cx="2195154" cy="69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3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entury Gothic"/>
                <a:cs typeface="Century Gothic"/>
              </a:rPr>
              <a:t>Competitive Analysis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Tilt to Live</a:t>
            </a:r>
            <a:r>
              <a:rPr lang="en-US" dirty="0" smtClean="0"/>
              <a:t> is a top-down, accelerometer controlled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action game for </a:t>
            </a:r>
            <a:r>
              <a:rPr lang="en-US" dirty="0" err="1" smtClean="0"/>
              <a:t>iOS</a:t>
            </a:r>
            <a:r>
              <a:rPr lang="en-US" dirty="0" smtClean="0"/>
              <a:t>.  While it’s not a direct</a:t>
            </a:r>
            <a:br>
              <a:rPr lang="en-US" dirty="0" smtClean="0"/>
            </a:br>
            <a:r>
              <a:rPr lang="en-US" dirty="0" smtClean="0"/>
              <a:t>competitor, Tilt to Live gives us a good idea of what</a:t>
            </a:r>
            <a:br>
              <a:rPr lang="en-US" dirty="0" smtClean="0"/>
            </a:br>
            <a:r>
              <a:rPr lang="en-US" dirty="0" smtClean="0"/>
              <a:t>works well in a mobile game.  Control is very intuitive</a:t>
            </a:r>
            <a:br>
              <a:rPr lang="en-US" dirty="0" smtClean="0"/>
            </a:br>
            <a:r>
              <a:rPr lang="en-US" dirty="0" smtClean="0"/>
              <a:t>and elegant, and graphics are clean and smooth.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Space Miner: Space Ore Bust</a:t>
            </a:r>
            <a:r>
              <a:rPr lang="en-US" dirty="0" smtClean="0"/>
              <a:t> is more of a direct</a:t>
            </a:r>
            <a:br>
              <a:rPr lang="en-US" dirty="0" smtClean="0"/>
            </a:br>
            <a:r>
              <a:rPr lang="en-US" dirty="0" smtClean="0"/>
              <a:t>competitor to </a:t>
            </a:r>
            <a:r>
              <a:rPr lang="en-US" dirty="0" err="1" smtClean="0"/>
              <a:t>Nereus</a:t>
            </a:r>
            <a:r>
              <a:rPr lang="en-US" dirty="0" smtClean="0"/>
              <a:t>.  It boasts very attractive space</a:t>
            </a:r>
            <a:br>
              <a:rPr lang="en-US" dirty="0" smtClean="0"/>
            </a:br>
            <a:r>
              <a:rPr lang="en-US" dirty="0" smtClean="0"/>
              <a:t>themed graphics and fast paced gameplay.  However,</a:t>
            </a:r>
            <a:br>
              <a:rPr lang="en-US" dirty="0" smtClean="0"/>
            </a:br>
            <a:r>
              <a:rPr lang="en-US" dirty="0" smtClean="0"/>
              <a:t>controls are touch-screen based, and in order to play,</a:t>
            </a:r>
            <a:br>
              <a:rPr lang="en-US" dirty="0" smtClean="0"/>
            </a:br>
            <a:r>
              <a:rPr lang="en-US" dirty="0" smtClean="0"/>
              <a:t>the user must cover up about a quarter of the screen</a:t>
            </a:r>
            <a:br>
              <a:rPr lang="en-US" dirty="0" smtClean="0"/>
            </a:br>
            <a:r>
              <a:rPr lang="en-US" dirty="0" smtClean="0"/>
              <a:t>with their thumbs.  The view also tends to become</a:t>
            </a:r>
            <a:br>
              <a:rPr lang="en-US" dirty="0" smtClean="0"/>
            </a:br>
            <a:r>
              <a:rPr lang="en-US" dirty="0" smtClean="0"/>
              <a:t>overloaded with too many objects and UI elements.</a:t>
            </a:r>
            <a:endParaRPr lang="en-US" b="1" dirty="0" smtClean="0"/>
          </a:p>
        </p:txBody>
      </p:sp>
      <p:pic>
        <p:nvPicPr>
          <p:cNvPr id="5" name="Picture 4" descr="Ludus_Mob_Horiz_O&amp;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46" y="726930"/>
            <a:ext cx="2195154" cy="690708"/>
          </a:xfrm>
          <a:prstGeom prst="rect">
            <a:avLst/>
          </a:prstGeom>
        </p:spPr>
      </p:pic>
      <p:pic>
        <p:nvPicPr>
          <p:cNvPr id="6" name="Picture 5" descr="Screen Shot 2012-04-23 at 12.22.4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240" y="1857683"/>
            <a:ext cx="2984160" cy="2007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240" y="3865544"/>
            <a:ext cx="2984160" cy="198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How We’ll Differentiate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99680"/>
            <a:ext cx="7924800" cy="4114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 space-shooter games offered for Windows Phone 7 are:</a:t>
            </a:r>
          </a:p>
          <a:p>
            <a:pPr lvl="1"/>
            <a:r>
              <a:rPr lang="en-US" dirty="0" smtClean="0"/>
              <a:t>Visually cluttered and dark</a:t>
            </a:r>
          </a:p>
          <a:p>
            <a:pPr lvl="1"/>
            <a:r>
              <a:rPr lang="en-US" dirty="0" smtClean="0"/>
              <a:t>Non-entertaining after a few minutes.  Low replay value.</a:t>
            </a:r>
          </a:p>
          <a:p>
            <a:pPr lvl="1"/>
            <a:r>
              <a:rPr lang="en-US" dirty="0" smtClean="0"/>
              <a:t>Non-challenging.  Trivially easy.</a:t>
            </a:r>
          </a:p>
          <a:p>
            <a:pPr lvl="1"/>
            <a:r>
              <a:rPr lang="en-US" dirty="0" smtClean="0"/>
              <a:t>Difficult or cumbersome to control</a:t>
            </a:r>
          </a:p>
          <a:p>
            <a:pPr marL="5715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Nereus</a:t>
            </a:r>
            <a:r>
              <a:rPr lang="en-US" dirty="0" smtClean="0"/>
              <a:t> will overcome these issues by focusing on</a:t>
            </a:r>
          </a:p>
          <a:p>
            <a:pPr lvl="1"/>
            <a:r>
              <a:rPr lang="en-US" dirty="0" smtClean="0"/>
              <a:t>Visual clarity on small screen.</a:t>
            </a:r>
          </a:p>
          <a:p>
            <a:pPr lvl="1"/>
            <a:r>
              <a:rPr lang="en-US" dirty="0" smtClean="0"/>
              <a:t>Ease of control via accelerometer.</a:t>
            </a:r>
          </a:p>
          <a:p>
            <a:pPr lvl="1"/>
            <a:r>
              <a:rPr lang="en-US" dirty="0" smtClean="0"/>
              <a:t>Presenting a challenge to the player to increase replay value.</a:t>
            </a:r>
            <a:endParaRPr lang="en-US" dirty="0"/>
          </a:p>
        </p:txBody>
      </p:sp>
      <p:pic>
        <p:nvPicPr>
          <p:cNvPr id="5" name="Picture 4" descr="Ludus_Mob_Horiz_O&amp;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46" y="726930"/>
            <a:ext cx="2195154" cy="69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35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Technical Aspects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87601"/>
            <a:ext cx="7924800" cy="4315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App </a:t>
            </a:r>
            <a:r>
              <a:rPr lang="en-US" dirty="0" smtClean="0"/>
              <a:t>Design – Visual and Performance Appeal</a:t>
            </a:r>
          </a:p>
          <a:p>
            <a:pPr lvl="1"/>
            <a:r>
              <a:rPr lang="en-US" dirty="0" smtClean="0"/>
              <a:t>Menus / Settings will follow a space-themed Metro design philosophy</a:t>
            </a:r>
          </a:p>
          <a:p>
            <a:pPr lvl="1"/>
            <a:r>
              <a:rPr lang="en-US" dirty="0" smtClean="0"/>
              <a:t>Fully adjustable accelerometer</a:t>
            </a:r>
          </a:p>
          <a:p>
            <a:pPr lvl="1"/>
            <a:r>
              <a:rPr lang="en-US" dirty="0" smtClean="0"/>
              <a:t>Memory storage for saved games</a:t>
            </a:r>
          </a:p>
          <a:p>
            <a:pPr lvl="1"/>
            <a:r>
              <a:rPr lang="en-US" dirty="0" smtClean="0"/>
              <a:t>Performance / speed for smooth gameplay</a:t>
            </a:r>
          </a:p>
          <a:p>
            <a:pPr marL="5715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Game Design – Porting of the PC / Xbox game</a:t>
            </a:r>
          </a:p>
          <a:p>
            <a:pPr lvl="1"/>
            <a:r>
              <a:rPr lang="en-US" dirty="0" smtClean="0"/>
              <a:t>Redesign for mobile screen</a:t>
            </a:r>
          </a:p>
          <a:p>
            <a:pPr lvl="1"/>
            <a:r>
              <a:rPr lang="en-US" dirty="0" smtClean="0"/>
              <a:t>Redesign for short, quick gameplay</a:t>
            </a:r>
          </a:p>
          <a:p>
            <a:pPr lvl="1"/>
            <a:r>
              <a:rPr lang="en-US" dirty="0" smtClean="0"/>
              <a:t>Reduce and simplify control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FlatRedBall</a:t>
            </a:r>
            <a:r>
              <a:rPr lang="en-US" dirty="0" smtClean="0"/>
              <a:t> – A free, open source gaming </a:t>
            </a:r>
            <a:br>
              <a:rPr lang="en-US" dirty="0" smtClean="0"/>
            </a:br>
            <a:r>
              <a:rPr lang="en-US" dirty="0" smtClean="0"/>
              <a:t>library compatible with Windows, </a:t>
            </a:r>
            <a:br>
              <a:rPr lang="en-US" dirty="0" smtClean="0"/>
            </a:br>
            <a:r>
              <a:rPr lang="en-US" dirty="0" smtClean="0"/>
              <a:t>Xbox and Windows Phone</a:t>
            </a:r>
            <a:endParaRPr lang="en-US" dirty="0"/>
          </a:p>
        </p:txBody>
      </p:sp>
      <p:pic>
        <p:nvPicPr>
          <p:cNvPr id="5" name="Picture 4" descr="Ludus_Mob_Horiz_O&amp;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46" y="726930"/>
            <a:ext cx="2195154" cy="6907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384" y="4714693"/>
            <a:ext cx="2624015" cy="10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9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Development Schedule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Ludus_Mob_Horiz_O&amp;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46" y="726930"/>
            <a:ext cx="2195154" cy="69070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210526"/>
              </p:ext>
            </p:extLst>
          </p:nvPr>
        </p:nvGraphicFramePr>
        <p:xfrm>
          <a:off x="671872" y="1933676"/>
          <a:ext cx="7751095" cy="3104864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507225"/>
                <a:gridCol w="1122516"/>
                <a:gridCol w="187402"/>
                <a:gridCol w="2672966"/>
                <a:gridCol w="1260986"/>
              </a:tblGrid>
              <a:tr h="1966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E68A38"/>
                          </a:solidFill>
                        </a:rPr>
                        <a:t>Milestone</a:t>
                      </a:r>
                      <a:endParaRPr lang="en-US" sz="1600" dirty="0">
                        <a:solidFill>
                          <a:srgbClr val="E68A38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E68A38"/>
                          </a:solidFill>
                        </a:rPr>
                        <a:t>Date</a:t>
                      </a:r>
                      <a:endParaRPr lang="en-US" sz="1600" dirty="0">
                        <a:solidFill>
                          <a:srgbClr val="E68A38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E68A38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E68A38"/>
                          </a:solidFill>
                        </a:rPr>
                        <a:t>Milestone</a:t>
                      </a:r>
                      <a:endParaRPr lang="en-US" sz="1600" dirty="0">
                        <a:solidFill>
                          <a:srgbClr val="E68A38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E68A38"/>
                          </a:solidFill>
                        </a:rPr>
                        <a:t>Date</a:t>
                      </a:r>
                      <a:endParaRPr lang="en-US" sz="1600" dirty="0">
                        <a:solidFill>
                          <a:srgbClr val="E68A38"/>
                        </a:solidFill>
                      </a:endParaRPr>
                    </a:p>
                  </a:txBody>
                  <a:tcPr marL="81001" marR="81001" marT="40501" marB="40501"/>
                </a:tc>
              </a:tr>
              <a:tr h="3472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UI Mockups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Completed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 / 29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</a:rPr>
                        <a:t>nd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Game Development Cycle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(App &amp; Game Tuned for Mobile)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20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</a:tr>
              <a:tr h="3472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UI Presentation / Hardcopy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 / 30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Second Public App Test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21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</a:tr>
              <a:tr h="3472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UI Menus &amp; Settings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Functional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 / 6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Final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Changes Complete, Testing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3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</a:tr>
              <a:tr h="3472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First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Public App Test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7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Final Public App Test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4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</a:tr>
              <a:tr h="3472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Game Development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Cycle (Functional App &amp; Game)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/ 13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Demo Video Recorded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 / 6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</a:tr>
              <a:tr h="60104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Demo Video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Edited &amp; Released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6 / 8 / 2012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1001" marR="81001" marT="40501" marB="405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56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99</TotalTime>
  <Words>292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NEreus</vt:lpstr>
      <vt:lpstr>About the Project</vt:lpstr>
      <vt:lpstr>Competitive Analysis</vt:lpstr>
      <vt:lpstr>How We’ll Differentiate</vt:lpstr>
      <vt:lpstr>Technical Aspects</vt:lpstr>
      <vt:lpstr>Development Schedule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NEreus</dc:title>
  <dc:creator>New  User</dc:creator>
  <cp:lastModifiedBy>New  User</cp:lastModifiedBy>
  <cp:revision>14</cp:revision>
  <dcterms:created xsi:type="dcterms:W3CDTF">2012-04-23T18:34:20Z</dcterms:created>
  <dcterms:modified xsi:type="dcterms:W3CDTF">2012-04-24T01:52:20Z</dcterms:modified>
</cp:coreProperties>
</file>