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9"/>
  </p:notesMasterIdLst>
  <p:sldIdLst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lang="en" sz="1100"/>
              <a:t>
</a:t>
            </a:r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  <a:p>
            <a:endParaRPr lang="en" sz="1100"/>
          </a:p>
        </p:txBody>
      </p:sp>
    </p:spTree>
    <p:extLst>
      <p:ext uri="{BB962C8B-B14F-4D97-AF65-F5344CB8AC3E}">
        <p14:creationId xmlns:p14="http://schemas.microsoft.com/office/powerpoint/2010/main" val="24527816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Bike Day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23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Team: Blue</a:t>
            </a:r>
          </a:p>
          <a:p>
            <a:pPr>
              <a:buNone/>
            </a:pPr>
            <a:r>
              <a:rPr lang="en" dirty="0" smtClean="0"/>
              <a:t>Jens </a:t>
            </a:r>
            <a:r>
              <a:rPr lang="en" dirty="0"/>
              <a:t>Titterness, Shifan Wu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>Advantage</a:t>
            </a:r>
            <a:r>
              <a:rPr lang="en-US" dirty="0" smtClean="0"/>
              <a:t> (what &amp; why)</a:t>
            </a:r>
            <a:endParaRPr lang="en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Mobility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dirty="0"/>
              <a:t>Customized for windows phone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dirty="0"/>
              <a:t>Fully utilize phone features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dirty="0"/>
              <a:t>Easy to carry while on the road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Convenient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dirty="0"/>
              <a:t>No extra device necessary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dirty="0"/>
              <a:t>Retrieve information at finger tip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Records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dirty="0"/>
              <a:t>Keep track of exercise/commutes records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Early in the marketplace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only two app showed up in a search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Main function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Speed: current, average, highest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Time: total time for current trip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Location: current location on map and coordinates</a:t>
            </a:r>
          </a:p>
          <a:p>
            <a:endParaRPr lang="en"/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Connectivity: facebook support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Technology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GPS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calculate speed/distance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Network connection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download map content 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upload user information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Location services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locate position on map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Phone storage</a:t>
            </a:r>
          </a:p>
          <a:p>
            <a:pPr marL="914400" lvl="1" indent="-381000" rtl="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save personal records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Schedule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Week 1: UI design and implementation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Week 2: Mapping and location tracking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05/07:first App test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Week 3: Speed/Distance tracking and map visuals completed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5/21: Second App test (On our own)</a:t>
            </a:r>
          </a:p>
          <a:p>
            <a:endParaRPr lang="en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Week 4: Functionality hardening/bug fixes.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6/4: Final App Test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Tentivitive UI design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1983653" y="2358900"/>
            <a:ext cx="1628775" cy="15049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1" name="Shape 121"/>
          <p:cNvSpPr/>
          <p:nvPr/>
        </p:nvSpPr>
        <p:spPr>
          <a:xfrm>
            <a:off x="1964562" y="4203019"/>
            <a:ext cx="1666956" cy="151281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2" name="Shape 122"/>
          <p:cNvSpPr/>
          <p:nvPr/>
        </p:nvSpPr>
        <p:spPr>
          <a:xfrm>
            <a:off x="4599850" y="2283825"/>
            <a:ext cx="3009900" cy="360045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Macintosh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/>
      <vt:lpstr/>
      <vt:lpstr>Bike Day</vt:lpstr>
      <vt:lpstr>Advantage (what &amp; why)</vt:lpstr>
      <vt:lpstr>Main function</vt:lpstr>
      <vt:lpstr>Technology</vt:lpstr>
      <vt:lpstr>Schedule</vt:lpstr>
      <vt:lpstr>Tentivitive UI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Day</dc:title>
  <cp:lastModifiedBy>SHIFAN WU</cp:lastModifiedBy>
  <cp:revision>1</cp:revision>
  <dcterms:modified xsi:type="dcterms:W3CDTF">2012-04-24T01:19:43Z</dcterms:modified>
</cp:coreProperties>
</file>