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7024EE-0B3B-46ED-B752-D6304DE2A1B3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5CB37D-A101-4509-ADDA-FC1533F134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Bike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Team: Blue</a:t>
            </a:r>
          </a:p>
          <a:p>
            <a:r>
              <a:rPr lang="en-US" dirty="0" err="1" smtClean="0"/>
              <a:t>Shifan</a:t>
            </a:r>
            <a:r>
              <a:rPr lang="en-US" dirty="0" smtClean="0"/>
              <a:t> Wu &amp; Jens </a:t>
            </a:r>
            <a:r>
              <a:rPr lang="en-US" dirty="0" err="1" smtClean="0"/>
              <a:t>Titterness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8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Week </a:t>
            </a:r>
            <a:r>
              <a:rPr lang="en" dirty="0" smtClean="0"/>
              <a:t>1: Mapping, location tracking and speed display (already working)</a:t>
            </a:r>
            <a:endParaRPr lang="en" dirty="0"/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05/07:first App test</a:t>
            </a:r>
          </a:p>
          <a:p>
            <a:endParaRPr lang="en" dirty="0"/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Week </a:t>
            </a:r>
            <a:r>
              <a:rPr lang="en" dirty="0" smtClean="0"/>
              <a:t>2</a:t>
            </a:r>
            <a:r>
              <a:rPr lang="en" smtClean="0"/>
              <a:t>: Display </a:t>
            </a:r>
            <a:r>
              <a:rPr lang="en" dirty="0" smtClean="0"/>
              <a:t>detail information</a:t>
            </a:r>
            <a:endParaRPr lang="en" dirty="0"/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 smtClean="0"/>
              <a:t>5/14: </a:t>
            </a:r>
            <a:r>
              <a:rPr lang="en" dirty="0"/>
              <a:t>Second App test (On our own)</a:t>
            </a:r>
          </a:p>
          <a:p>
            <a:endParaRPr lang="en" dirty="0"/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Week </a:t>
            </a:r>
            <a:r>
              <a:rPr lang="en" dirty="0" smtClean="0"/>
              <a:t>3,4: Additional features: POI, trail info shuffle music and bug fixing</a:t>
            </a:r>
            <a:endParaRPr lang="en" dirty="0"/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6/4: Final App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8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all it begins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9240" b="2881"/>
          <a:stretch/>
        </p:blipFill>
        <p:spPr>
          <a:xfrm rot="5400000">
            <a:off x="888613" y="2616587"/>
            <a:ext cx="3744342" cy="3083169"/>
          </a:xfrm>
        </p:spPr>
      </p:pic>
      <p:sp>
        <p:nvSpPr>
          <p:cNvPr id="5" name="TextBox 4"/>
          <p:cNvSpPr txBox="1"/>
          <p:nvPr/>
        </p:nvSpPr>
        <p:spPr>
          <a:xfrm>
            <a:off x="4572000" y="2326481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high level UI discussion among us, we set our feet into user’s view point. We asks ourselves: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”How may our customer want to use this app?”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“What are the necessary features for this app?”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“How to display all the information?”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5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/>
          <a:lstStyle/>
          <a:p>
            <a:r>
              <a:rPr lang="en-US" dirty="0" smtClean="0"/>
              <a:t>UI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1344691" cy="22411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34" y="2553446"/>
            <a:ext cx="1484866" cy="247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34" y="1290374"/>
            <a:ext cx="1484866" cy="247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57" y="4038600"/>
            <a:ext cx="1484866" cy="2474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982842" cy="163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600"/>
            <a:ext cx="1062111" cy="1770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1062111" cy="1770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344691" cy="22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2105024" cy="3508375"/>
          </a:xfrm>
        </p:spPr>
      </p:pic>
      <p:sp>
        <p:nvSpPr>
          <p:cNvPr id="5" name="TextBox 4"/>
          <p:cNvSpPr txBox="1"/>
          <p:nvPr/>
        </p:nvSpPr>
        <p:spPr>
          <a:xfrm>
            <a:off x="3733800" y="24384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Set Goal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Choose between calories burn, time and distance.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Set Music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Choose a music/playlist from your Zune library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Start Timer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Start an open-ended exercise</a:t>
            </a:r>
          </a:p>
          <a:p>
            <a:pPr lvl="1"/>
            <a:r>
              <a:rPr lang="en-US" dirty="0" smtClean="0"/>
              <a:t>	(Remember to quit when you 	done :-o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3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25598"/>
            <a:ext cx="2212200" cy="3687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2207400" cy="367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2818938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Panorama page shows basic information.</a:t>
            </a:r>
          </a:p>
          <a:p>
            <a:endParaRPr lang="en-US" dirty="0"/>
          </a:p>
          <a:p>
            <a:r>
              <a:rPr lang="en-US" dirty="0" smtClean="0"/>
              <a:t>Goal is to give quick glance of </a:t>
            </a:r>
            <a:r>
              <a:rPr lang="en-US" dirty="0"/>
              <a:t> </a:t>
            </a:r>
            <a:r>
              <a:rPr lang="en-US" dirty="0" smtClean="0"/>
              <a:t>key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396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6" y="2286000"/>
            <a:ext cx="2105024" cy="3508375"/>
          </a:xfrm>
        </p:spPr>
      </p:pic>
      <p:sp>
        <p:nvSpPr>
          <p:cNvPr id="6" name="TextBox 5"/>
          <p:cNvSpPr txBox="1"/>
          <p:nvPr/>
        </p:nvSpPr>
        <p:spPr>
          <a:xfrm>
            <a:off x="3810000" y="2590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Music page uses a pivot page style providing a selected song list. </a:t>
            </a:r>
          </a:p>
          <a:p>
            <a:endParaRPr lang="en-US" dirty="0"/>
          </a:p>
          <a:p>
            <a:r>
              <a:rPr lang="en-US" dirty="0" smtClean="0"/>
              <a:t>User can sort them by albums, Artists, and genres.</a:t>
            </a:r>
            <a:endParaRPr lang="en-US" dirty="0"/>
          </a:p>
        </p:txBody>
      </p:sp>
      <p:pic>
        <p:nvPicPr>
          <p:cNvPr id="1026" name="Picture 2" descr="C:\Users\shifanwu\Desktop\contro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2"/>
          <a:stretch/>
        </p:blipFill>
        <p:spPr bwMode="auto">
          <a:xfrm>
            <a:off x="6553200" y="4191000"/>
            <a:ext cx="1605274" cy="16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7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detail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7" y="2362200"/>
            <a:ext cx="214884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514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Sprit screen give a detailed information for your workout.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Divide total distance into every 5 miles interval.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 time, average speed and distance travelled so far.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6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detail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218062"/>
            <a:ext cx="2112229" cy="35203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52" y="2212200"/>
            <a:ext cx="2115748" cy="352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52" y="2212200"/>
            <a:ext cx="2115748" cy="3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display a speed, nothing else…</a:t>
            </a:r>
          </a:p>
          <a:p>
            <a:pPr marL="68580" indent="0">
              <a:buNone/>
            </a:pPr>
            <a:r>
              <a:rPr lang="en-US" dirty="0" smtClean="0"/>
              <a:t>(inspired by a classmate from his favorite app presentation)</a:t>
            </a:r>
            <a:endParaRPr lang="en-US" dirty="0"/>
          </a:p>
        </p:txBody>
      </p:sp>
      <p:pic>
        <p:nvPicPr>
          <p:cNvPr id="1026" name="Picture 2" descr="C:\Users\shifanwu\Download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4767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1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</TotalTime>
  <Words>250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Bike Day</vt:lpstr>
      <vt:lpstr>Where all it begins</vt:lpstr>
      <vt:lpstr>UI flow</vt:lpstr>
      <vt:lpstr>UI detail</vt:lpstr>
      <vt:lpstr>UI detail</vt:lpstr>
      <vt:lpstr>UI detail</vt:lpstr>
      <vt:lpstr>UI detail</vt:lpstr>
      <vt:lpstr>UI detail</vt:lpstr>
      <vt:lpstr>The future plan</vt:lpstr>
      <vt:lpstr>New schedule</vt:lpstr>
    </vt:vector>
  </TitlesOfParts>
  <Company>University of Washington Bothell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Shifan Wu</dc:creator>
  <cp:lastModifiedBy>Shifan Wu</cp:lastModifiedBy>
  <cp:revision>11</cp:revision>
  <dcterms:created xsi:type="dcterms:W3CDTF">2012-04-30T16:54:55Z</dcterms:created>
  <dcterms:modified xsi:type="dcterms:W3CDTF">2012-05-01T00:31:44Z</dcterms:modified>
</cp:coreProperties>
</file>