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F00"/>
    <a:srgbClr val="014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EF114-463A-4008-9745-3E4467B87AE6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E8C8-33C2-4AE2-B6F6-1A31977BF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0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Outlook,</a:t>
            </a:r>
            <a:r>
              <a:rPr lang="en-US" baseline="0" dirty="0" smtClean="0"/>
              <a:t> Google, Remember the Milk, 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LeanKit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E8C8-33C2-4AE2-B6F6-1A31977BFD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0B0-1177-4AB8-894E-6F5148F606C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CBBA-5446-4123-9698-BE3F9F99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0B0-1177-4AB8-894E-6F5148F606C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CBBA-5446-4123-9698-BE3F9F99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0B0-1177-4AB8-894E-6F5148F606C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CBBA-5446-4123-9698-BE3F9F99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0B0-1177-4AB8-894E-6F5148F606C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CBBA-5446-4123-9698-BE3F9F99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0B0-1177-4AB8-894E-6F5148F606C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CBBA-5446-4123-9698-BE3F9F99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0B0-1177-4AB8-894E-6F5148F606C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CBBA-5446-4123-9698-BE3F9F99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0B0-1177-4AB8-894E-6F5148F606C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CBBA-5446-4123-9698-BE3F9F99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0B0-1177-4AB8-894E-6F5148F606C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CBBA-5446-4123-9698-BE3F9F99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0B0-1177-4AB8-894E-6F5148F606C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CBBA-5446-4123-9698-BE3F9F99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0B0-1177-4AB8-894E-6F5148F606C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CBBA-5446-4123-9698-BE3F9F99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0B0-1177-4AB8-894E-6F5148F606C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CBBA-5446-4123-9698-BE3F9F99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B0B0-1177-4AB8-894E-6F5148F606CA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CBBA-5446-4123-9698-BE3F9F99E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114800"/>
            <a:ext cx="6019800" cy="13938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nformal Roman" pitchFamily="66" charset="0"/>
              </a:rPr>
              <a:t>Electronic To Do List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715000"/>
            <a:ext cx="3124200" cy="99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Team ACE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Albert Gardner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Christine Di Gino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66A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Informal Roman" pitchFamily="66" charset="0"/>
              </a:rPr>
              <a:t>Problems</a:t>
            </a:r>
            <a:endParaRPr lang="en-US" sz="8800" b="1" dirty="0">
              <a:solidFill>
                <a:srgbClr val="FFFF00"/>
              </a:solidFill>
              <a:latin typeface="Informal Roman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Forgetting/losing list</a:t>
            </a:r>
          </a:p>
          <a:p>
            <a:r>
              <a:rPr lang="en-US" sz="4800" dirty="0" smtClean="0">
                <a:solidFill>
                  <a:srgbClr val="002060"/>
                </a:solidFill>
              </a:rPr>
              <a:t>Coordinating multiple people</a:t>
            </a:r>
          </a:p>
          <a:p>
            <a:r>
              <a:rPr lang="en-US" sz="4800" dirty="0" smtClean="0">
                <a:solidFill>
                  <a:srgbClr val="002060"/>
                </a:solidFill>
              </a:rPr>
              <a:t>Weather</a:t>
            </a:r>
          </a:p>
          <a:p>
            <a:r>
              <a:rPr lang="en-US" sz="4800" dirty="0" smtClean="0">
                <a:solidFill>
                  <a:srgbClr val="002060"/>
                </a:solidFill>
              </a:rPr>
              <a:t>Location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66A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Informal Roman" pitchFamily="66" charset="0"/>
              </a:rPr>
              <a:t>Competition</a:t>
            </a:r>
            <a:endParaRPr lang="en-US" sz="8800" b="1" dirty="0">
              <a:solidFill>
                <a:srgbClr val="FFFF00"/>
              </a:solidFill>
              <a:latin typeface="Informal Roman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438400"/>
            <a:ext cx="3762375" cy="250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81400"/>
            <a:ext cx="3657600" cy="270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14478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429000"/>
            <a:ext cx="4599614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66A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Informal Roman" pitchFamily="66" charset="0"/>
              </a:rPr>
              <a:t>Our Difference</a:t>
            </a:r>
            <a:endParaRPr lang="en-US" sz="8800" b="1" dirty="0">
              <a:solidFill>
                <a:srgbClr val="FFFF00"/>
              </a:solidFill>
              <a:latin typeface="Informal Roman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Connect with GPS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3" descr="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355507"/>
            <a:ext cx="3477036" cy="5502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438401"/>
            <a:ext cx="342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Message Sent to Bob:</a:t>
            </a:r>
          </a:p>
          <a:p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3:00pm Walk Dog is scheduled.  You are the closest at 1.1 miles away.  You are now scheduled to Walk Dog.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66A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Informal Roman" pitchFamily="66" charset="0"/>
              </a:rPr>
              <a:t>Why…</a:t>
            </a:r>
            <a:endParaRPr lang="en-US" sz="8800" b="1" dirty="0">
              <a:solidFill>
                <a:srgbClr val="FFFF00"/>
              </a:solidFill>
              <a:latin typeface="Informal Roman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…Create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Help organize people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Share lists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Connect with GPS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Connect with weather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…Mobile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Almost never without mobile device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Notifications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Insert photos if needed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66A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Informal Roman" pitchFamily="66" charset="0"/>
              </a:rPr>
              <a:t>Technical</a:t>
            </a:r>
            <a:endParaRPr lang="en-US" sz="8800" b="1" dirty="0">
              <a:solidFill>
                <a:srgbClr val="FFFF00"/>
              </a:solidFill>
              <a:latin typeface="Informal Roman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Connecting with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GPS</a:t>
            </a:r>
            <a:endParaRPr lang="en-US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Creating &amp; using web services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Tracking users and Tasks with a database</a:t>
            </a:r>
            <a:endParaRPr lang="en-US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Staying in sync with multiple users</a:t>
            </a:r>
          </a:p>
          <a:p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66A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Informal Roman" pitchFamily="66" charset="0"/>
              </a:rPr>
              <a:t>Schedule</a:t>
            </a:r>
            <a:endParaRPr lang="en-US" sz="8800" b="1" dirty="0">
              <a:solidFill>
                <a:srgbClr val="FFFF00"/>
              </a:solidFill>
              <a:latin typeface="Informal Roman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4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Week End</a:t>
                      </a:r>
                      <a:endParaRPr lang="en-US" sz="4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Deliverable</a:t>
                      </a:r>
                      <a:endParaRPr lang="en-US" sz="4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5/4/2012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Mock Up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5/11/2012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Navigation of UI Operational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5/18/2012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Website Operational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5/25/2012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Whole App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Operational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6/1/2012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Fix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Bugs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6/8/2012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Demo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Video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141</Words>
  <Application>Microsoft Office PowerPoint</Application>
  <PresentationFormat>On-screen Show (4:3)</PresentationFormat>
  <Paragraphs>47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Electronic To Do List</vt:lpstr>
      <vt:lpstr>Problems</vt:lpstr>
      <vt:lpstr>Competition</vt:lpstr>
      <vt:lpstr>Our Difference</vt:lpstr>
      <vt:lpstr>Why…</vt:lpstr>
      <vt:lpstr>Technical</vt:lpstr>
      <vt:lpstr>Schedule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To Do List</dc:title>
  <dc:creator>Christy</dc:creator>
  <cp:lastModifiedBy>Albert Gardner</cp:lastModifiedBy>
  <cp:revision>14</cp:revision>
  <dcterms:created xsi:type="dcterms:W3CDTF">2012-04-22T23:06:08Z</dcterms:created>
  <dcterms:modified xsi:type="dcterms:W3CDTF">2012-04-24T00:18:53Z</dcterms:modified>
</cp:coreProperties>
</file>