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1" r:id="rId7"/>
    <p:sldId id="263" r:id="rId8"/>
    <p:sldId id="260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F00"/>
    <a:srgbClr val="014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EF114-463A-4008-9745-3E4467B87AE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E8C8-33C2-4AE2-B6F6-1A31977BF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0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Outlook,</a:t>
            </a:r>
            <a:r>
              <a:rPr lang="en-US" baseline="0" dirty="0" smtClean="0"/>
              <a:t> Google, Remember the Milk,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LeanKit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Kanban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E8C8-33C2-4AE2-B6F6-1A31977BFD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B0B0-1177-4AB8-894E-6F5148F606C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CBBA-5446-4123-9698-BE3F9F99E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114800"/>
            <a:ext cx="6019800" cy="1393825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nformal Roman" pitchFamily="66" charset="0"/>
              </a:rPr>
              <a:t>Electronic To Do List</a:t>
            </a:r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nformal Roman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715000"/>
            <a:ext cx="3124200" cy="99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Team ACE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Albert Gardner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Christine Di Gino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Schedule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944243"/>
              </p:ext>
            </p:extLst>
          </p:nvPr>
        </p:nvGraphicFramePr>
        <p:xfrm>
          <a:off x="304800" y="1676400"/>
          <a:ext cx="8382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5-2-2012 (Wednesday)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Mock up design document complete.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5-5-2012 (Saturday)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UI Prototype</a:t>
                      </a:r>
                      <a:r>
                        <a:rPr lang="en-US" baseline="0" dirty="0" smtClean="0"/>
                        <a:t> with Static Data.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5-7-2012 (Monday)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UI Prototype and Gather Feedback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5-9-2012 (Wednesday)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r>
                        <a:rPr lang="en-US" baseline="0" dirty="0" smtClean="0"/>
                        <a:t> incorporated into Static UI Prototype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5-14-2012(Monday)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Static</a:t>
                      </a:r>
                      <a:r>
                        <a:rPr lang="en-US" baseline="0" dirty="0" smtClean="0"/>
                        <a:t> webservice created – No Authentication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5-16-2012(Wednesday)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r>
                        <a:rPr lang="en-US" baseline="0" dirty="0" smtClean="0"/>
                        <a:t> webservice created – Authentication added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5-19-2012(Saturday)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UI Prototype with Dynamic Data (from Webservice)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5-21-2012(Monday)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Dynamic</a:t>
                      </a:r>
                      <a:r>
                        <a:rPr lang="en-US" baseline="0" dirty="0" smtClean="0"/>
                        <a:t> Prototype and Gather Feedback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5-26-2012(Saturday)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 Incorporated</a:t>
                      </a:r>
                      <a:r>
                        <a:rPr lang="en-US" baseline="0" dirty="0" smtClean="0"/>
                        <a:t> into Dynamic prototype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5-30-2012(Wednesday)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Release</a:t>
                      </a:r>
                      <a:r>
                        <a:rPr lang="en-US" baseline="0" dirty="0" smtClean="0"/>
                        <a:t> – bug fixes completed – Start Video recording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4-6-2012(Monday)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Video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Questions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49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46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Summary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To Do List</a:t>
            </a:r>
          </a:p>
          <a:p>
            <a:r>
              <a:rPr lang="en-US" sz="4800" dirty="0" smtClean="0">
                <a:solidFill>
                  <a:srgbClr val="002060"/>
                </a:solidFill>
              </a:rPr>
              <a:t>Tasks can be assigned by location</a:t>
            </a:r>
          </a:p>
          <a:p>
            <a:r>
              <a:rPr lang="en-US" sz="4800" dirty="0" smtClean="0">
                <a:solidFill>
                  <a:srgbClr val="002060"/>
                </a:solidFill>
              </a:rPr>
              <a:t>Tasks can be set for certain weather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Template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UI Prototype Template From: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Griffin Interactive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http://www.griffininteractive.net/2010/12/windows_phone_7_visio_template.html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914400"/>
            <a:ext cx="2590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Home Page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580" y="228600"/>
            <a:ext cx="5985723" cy="631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1524000"/>
            <a:ext cx="3352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Task Add/ Edit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r="45841"/>
          <a:stretch>
            <a:fillRect/>
          </a:stretch>
        </p:blipFill>
        <p:spPr bwMode="auto">
          <a:xfrm>
            <a:off x="838200" y="-26214"/>
            <a:ext cx="3387900" cy="688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990600"/>
            <a:ext cx="34290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Location Entry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093" y="0"/>
            <a:ext cx="3495720" cy="681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295400"/>
            <a:ext cx="3657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Weather Entry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745" t="19315" r="75010" b="24237"/>
          <a:stretch>
            <a:fillRect/>
          </a:stretch>
        </p:blipFill>
        <p:spPr bwMode="auto">
          <a:xfrm>
            <a:off x="838200" y="0"/>
            <a:ext cx="34772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762000"/>
            <a:ext cx="2971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Task Details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162"/>
            <a:ext cx="3505200" cy="683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66A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274638"/>
            <a:ext cx="3276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Informal Roman" pitchFamily="66" charset="0"/>
              </a:rPr>
              <a:t>Alerts</a:t>
            </a:r>
            <a:endParaRPr lang="en-US" sz="8800" b="1" dirty="0">
              <a:solidFill>
                <a:srgbClr val="FFFF00"/>
              </a:solidFill>
              <a:latin typeface="Informal Roman" pitchFamily="66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26449" b="37706"/>
          <a:stretch>
            <a:fillRect/>
          </a:stretch>
        </p:blipFill>
        <p:spPr bwMode="auto">
          <a:xfrm>
            <a:off x="679704" y="1"/>
            <a:ext cx="3739896" cy="227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9664" t="28448" r="13025" b="45690"/>
          <a:stretch>
            <a:fillRect/>
          </a:stretch>
        </p:blipFill>
        <p:spPr bwMode="auto">
          <a:xfrm>
            <a:off x="679704" y="2132937"/>
            <a:ext cx="3739896" cy="243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 t="29610" b="30810"/>
          <a:stretch>
            <a:fillRect/>
          </a:stretch>
        </p:blipFill>
        <p:spPr bwMode="auto">
          <a:xfrm>
            <a:off x="676275" y="4343400"/>
            <a:ext cx="3743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170</Words>
  <Application>Microsoft Office PowerPoint</Application>
  <PresentationFormat>On-screen Show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Electronic To Do List</vt:lpstr>
      <vt:lpstr>Summary</vt:lpstr>
      <vt:lpstr>Template</vt:lpstr>
      <vt:lpstr>Home Page</vt:lpstr>
      <vt:lpstr>Task Add/ Edit</vt:lpstr>
      <vt:lpstr>Location Entry</vt:lpstr>
      <vt:lpstr>Weather Entry</vt:lpstr>
      <vt:lpstr>Task Details</vt:lpstr>
      <vt:lpstr>Alerts</vt:lpstr>
      <vt:lpstr>Schedule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To Do List</dc:title>
  <dc:creator>Christy</dc:creator>
  <cp:lastModifiedBy>Albert Gardner</cp:lastModifiedBy>
  <cp:revision>25</cp:revision>
  <dcterms:created xsi:type="dcterms:W3CDTF">2012-04-22T23:06:08Z</dcterms:created>
  <dcterms:modified xsi:type="dcterms:W3CDTF">2012-05-01T01:09:21Z</dcterms:modified>
</cp:coreProperties>
</file>