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3" r:id="rId4"/>
    <p:sldMasterId id="214748366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4A320409-9541-4F50-AEB3-14E3FDE4C719}">
  <a:tblStyle styleName="Table_0" styleId="{4A320409-9541-4F50-AEB3-14E3FDE4C719}"/>
</a:tblStyleLst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presProps" Id="rId2" Target="presProps.xml"/><Relationship Type="http://schemas.openxmlformats.org/officeDocument/2006/relationships/theme" Id="rId1" Target="theme/theme1.xml"/><Relationship Type="http://schemas.openxmlformats.org/officeDocument/2006/relationships/slide" Id="rId10" Target="slides/slide4.xml"/><Relationship Type="http://schemas.openxmlformats.org/officeDocument/2006/relationships/slideMaster" Id="rId4" Target="slideMasters/slideMaster1.xml"/><Relationship Type="http://schemas.openxmlformats.org/officeDocument/2006/relationships/slide" Id="rId11" Target="slides/slide5.xml"/><Relationship Type="http://schemas.openxmlformats.org/officeDocument/2006/relationships/tableStyles" Id="rId3" Target="tableStyles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>
            <a:spAutoFit/>
          </a:bodyPr>
          <a:lstStyle/>
          <a:p>
            <a:pPr indent="-317500" lvl="1" marL="9144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7" id="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8" id="78"/>
          <p:cNvSpPr/>
          <p:nvPr>
            <p:ph type="sldImg" idx="2"/>
          </p:nvPr>
        </p:nvSpPr>
        <p:spPr>
          <a:xfrm>
            <a:off y="720725" x="1257300"/>
            <a:ext cy="3600450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</p:sp>
      <p:sp>
        <p:nvSpPr>
          <p:cNvPr name="Shape 79" id="79"/>
          <p:cNvSpPr txBox="1"/>
          <p:nvPr>
            <p:ph type="body" idx="1"/>
          </p:nvPr>
        </p:nvSpPr>
        <p:spPr>
          <a:xfrm>
            <a:off y="4560887" x="731837"/>
            <a:ext cy="4319587" cx="5851525"/>
          </a:xfrm>
          <a:prstGeom prst="rect">
            <a:avLst/>
          </a:prstGeom>
          <a:noFill/>
          <a:ln>
            <a:noFill/>
          </a:ln>
        </p:spPr>
        <p:txBody>
          <a:bodyPr bIns="48325" tIns="48325" lIns="96650" anchor="t" anchorCtr="0" rIns="96650">
            <a:spAutoFit/>
          </a:bodyPr>
          <a:lstStyle/>
          <a:p/>
        </p:txBody>
      </p:sp>
      <p:sp>
        <p:nvSpPr>
          <p:cNvPr name="Shape 80" id="80"/>
          <p:cNvSpPr/>
          <p:nvPr/>
        </p:nvSpPr>
        <p:spPr>
          <a:xfrm>
            <a:off y="9120186" x="4143375"/>
            <a:ext cy="479425" cx="3170236"/>
          </a:xfrm>
          <a:prstGeom prst="rect">
            <a:avLst/>
          </a:prstGeom>
          <a:noFill/>
          <a:ln>
            <a:noFill/>
          </a:ln>
        </p:spPr>
        <p:txBody>
          <a:bodyPr bIns="48325" tIns="48325" lIns="96650" anchor="b" anchorCtr="0" rIns="96650">
            <a:spAutoFit/>
          </a:bodyPr>
          <a:lstStyle/>
          <a:p>
            <a:pPr indent="0" marR="0" algn="r" marL="0" rtl="0" lvl="0">
              <a:buSzPct val="25000"/>
              <a:buFont typeface="Arial"/>
              <a:buNone/>
            </a:pPr>
            <a:r>
              <a:rPr lang="en" i="0" baseline="0" strike="noStrike" sz="1300" b="0" cap="none" u="none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name="Shape 81" id="81"/>
          <p:cNvSpPr txBox="1"/>
          <p:nvPr>
            <p:ph type="sldNum" idx="12"/>
          </p:nvPr>
        </p:nvSpPr>
        <p:spPr>
          <a:xfrm>
            <a:off y="9120186" x="4143375"/>
            <a:ext cy="479425" cx="3170236"/>
          </a:xfrm>
          <a:prstGeom prst="rect">
            <a:avLst/>
          </a:prstGeom>
          <a:noFill/>
          <a:ln>
            <a:noFill/>
          </a:ln>
        </p:spPr>
        <p:txBody>
          <a:bodyPr bIns="48325" tIns="48325" lIns="96650" anchor="b" anchorCtr="0" rIns="96650">
            <a:spAutoFit/>
          </a:bodyPr>
          <a:lstStyle/>
          <a:p>
            <a:pPr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3" id="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4" id="104"/>
          <p:cNvSpPr txBox="1"/>
          <p:nvPr>
            <p:ph type="body" idx="1"/>
          </p:nvPr>
        </p:nvSpPr>
        <p:spPr>
          <a:xfrm>
            <a:off y="4560887" x="731837"/>
            <a:ext cy="4319587" cx="5851525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05" id="105"/>
          <p:cNvSpPr/>
          <p:nvPr>
            <p:ph type="sldImg" idx="2"/>
          </p:nvPr>
        </p:nvSpPr>
        <p:spPr>
          <a:xfrm>
            <a:off y="720725" x="1257300"/>
            <a:ext cy="3600450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2" id="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3" id="113"/>
          <p:cNvSpPr txBox="1"/>
          <p:nvPr>
            <p:ph type="body" idx="1"/>
          </p:nvPr>
        </p:nvSpPr>
        <p:spPr>
          <a:xfrm>
            <a:off y="4560887" x="731837"/>
            <a:ext cy="4319587" cx="5851525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14" id="114"/>
          <p:cNvSpPr/>
          <p:nvPr>
            <p:ph type="sldImg" idx="2"/>
          </p:nvPr>
        </p:nvSpPr>
        <p:spPr>
          <a:xfrm>
            <a:off y="720725" x="1257300"/>
            <a:ext cy="3600450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6" id="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7" id="127"/>
          <p:cNvSpPr txBox="1"/>
          <p:nvPr>
            <p:ph type="body" idx="1"/>
          </p:nvPr>
        </p:nvSpPr>
        <p:spPr>
          <a:xfrm>
            <a:off y="4560887" x="731837"/>
            <a:ext cy="4319587" cx="5851525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28" id="128"/>
          <p:cNvSpPr/>
          <p:nvPr>
            <p:ph type="sldImg" idx="2"/>
          </p:nvPr>
        </p:nvSpPr>
        <p:spPr>
          <a:xfrm>
            <a:off y="720725" x="1257300"/>
            <a:ext cy="3600450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5" id="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6" id="136"/>
          <p:cNvSpPr txBox="1"/>
          <p:nvPr>
            <p:ph type="body" idx="1"/>
          </p:nvPr>
        </p:nvSpPr>
        <p:spPr>
          <a:xfrm>
            <a:off y="4560887" x="731837"/>
            <a:ext cy="4319587" cx="5851525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37" id="137"/>
          <p:cNvSpPr/>
          <p:nvPr>
            <p:ph type="sldImg" idx="2"/>
          </p:nvPr>
        </p:nvSpPr>
        <p:spPr>
          <a:xfrm>
            <a:off y="720725" x="1257300"/>
            <a:ext cy="3600450" cx="48006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 txBox="1"/>
          <p:nvPr>
            <p:ph type="title"/>
          </p:nvPr>
        </p:nvSpPr>
        <p:spPr>
          <a:xfrm>
            <a:off y="1101970" x="5353496"/>
            <a:ext cy="877823" cx="338328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buFont typeface="Trebuchet MS"/>
              <a:buNone/>
              <a:defRPr sz="18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53" id="53"/>
          <p:cNvSpPr txBox="1"/>
          <p:nvPr>
            <p:ph type="body" idx="1"/>
          </p:nvPr>
        </p:nvSpPr>
        <p:spPr>
          <a:xfrm>
            <a:off y="2010726" x="5353496"/>
            <a:ext cy="4617720" cx="338328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9144" marL="9144" rtl="0">
              <a:buFont typeface="Georgia"/>
              <a:buNone/>
              <a:defRPr sz="1400"/>
            </a:lvl1pPr>
            <a:lvl2pPr rtl="0">
              <a:buFont typeface="Georgia"/>
              <a:buNone/>
              <a:defRPr sz="1200"/>
            </a:lvl2pPr>
            <a:lvl3pPr rtl="0">
              <a:buFont typeface="Georgia"/>
              <a:buNone/>
              <a:defRPr sz="1000"/>
            </a:lvl3pPr>
            <a:lvl4pPr rtl="0">
              <a:buFont typeface="Georgia"/>
              <a:buNone/>
              <a:defRPr sz="900"/>
            </a:lvl4pPr>
            <a:lvl5pPr rtl="0">
              <a:buFont typeface="Georgia"/>
              <a:buNone/>
              <a:defRPr sz="9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54" id="54"/>
          <p:cNvSpPr txBox="1"/>
          <p:nvPr>
            <p:ph type="body" idx="2"/>
          </p:nvPr>
        </p:nvSpPr>
        <p:spPr>
          <a:xfrm>
            <a:off y="776287" x="152400"/>
            <a:ext cy="5852159" cx="510235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name="Shape 56" id="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7" id="57"/>
          <p:cNvSpPr txBox="1"/>
          <p:nvPr>
            <p:ph type="title"/>
          </p:nvPr>
        </p:nvSpPr>
        <p:spPr>
          <a:xfrm>
            <a:off y="1143000" x="381000"/>
            <a:ext cy="1069847" cx="8381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i="0" baseline="0" sz="4000" b="0" cap="none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58" id="58"/>
          <p:cNvSpPr txBox="1"/>
          <p:nvPr>
            <p:ph type="body" idx="1"/>
          </p:nvPr>
        </p:nvSpPr>
        <p:spPr>
          <a:xfrm>
            <a:off y="2244969" x="381000"/>
            <a:ext cy="457200" cx="4041648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>
            <a:solidFill>
              <a:schemeClr val="accent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/>
          <a:lstStyle>
            <a:lvl1pPr indent="-7619" marL="45720" rtl="0">
              <a:buClr>
                <a:srgbClr val="0C0C0C"/>
              </a:buClr>
              <a:buFont typeface="Georgia"/>
              <a:buNone/>
              <a:defRPr sz="1900" b="1">
                <a:solidFill>
                  <a:srgbClr val="0C0C0C"/>
                </a:solidFill>
              </a:defRPr>
            </a:lvl1pPr>
            <a:lvl2pPr rtl="0">
              <a:buFont typeface="Georgia"/>
              <a:buNone/>
              <a:defRPr sz="2000" b="1"/>
            </a:lvl2pPr>
            <a:lvl3pPr rtl="0">
              <a:buFont typeface="Georgia"/>
              <a:buNone/>
              <a:defRPr sz="1800" b="1"/>
            </a:lvl3pPr>
            <a:lvl4pPr rtl="0">
              <a:buFont typeface="Georgia"/>
              <a:buNone/>
              <a:defRPr sz="1600" b="1"/>
            </a:lvl4pPr>
            <a:lvl5pPr rtl="0">
              <a:buFont typeface="Georgia"/>
              <a:buNone/>
              <a:defRPr sz="1600" b="1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59" id="59"/>
          <p:cNvSpPr txBox="1"/>
          <p:nvPr>
            <p:ph type="body" idx="2"/>
          </p:nvPr>
        </p:nvSpPr>
        <p:spPr>
          <a:xfrm>
            <a:off y="2244969" x="4721225"/>
            <a:ext cy="457200" cx="4041774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>
            <a:solidFill>
              <a:schemeClr val="accent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/>
          <a:lstStyle>
            <a:lvl1pPr indent="-7619" marL="45720" rtl="0">
              <a:buClr>
                <a:srgbClr val="0C0C0C"/>
              </a:buClr>
              <a:buFont typeface="Georgia"/>
              <a:buNone/>
              <a:defRPr sz="1900" b="1">
                <a:solidFill>
                  <a:srgbClr val="0C0C0C"/>
                </a:solidFill>
              </a:defRPr>
            </a:lvl1pPr>
            <a:lvl2pPr rtl="0">
              <a:buFont typeface="Georgia"/>
              <a:buNone/>
              <a:defRPr sz="2000" b="1"/>
            </a:lvl2pPr>
            <a:lvl3pPr rtl="0">
              <a:buFont typeface="Georgia"/>
              <a:buNone/>
              <a:defRPr sz="1800" b="1"/>
            </a:lvl3pPr>
            <a:lvl4pPr rtl="0">
              <a:buFont typeface="Georgia"/>
              <a:buNone/>
              <a:defRPr sz="1600" b="1"/>
            </a:lvl4pPr>
            <a:lvl5pPr rtl="0">
              <a:buFont typeface="Georgia"/>
              <a:buNone/>
              <a:defRPr sz="1600" b="1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60" id="60"/>
          <p:cNvSpPr txBox="1"/>
          <p:nvPr>
            <p:ph type="body" idx="3"/>
          </p:nvPr>
        </p:nvSpPr>
        <p:spPr>
          <a:xfrm>
            <a:off y="2708518" x="381000"/>
            <a:ext cy="3886200" cx="4041648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0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61" id="61"/>
          <p:cNvSpPr txBox="1"/>
          <p:nvPr>
            <p:ph type="body" idx="4"/>
          </p:nvPr>
        </p:nvSpPr>
        <p:spPr>
          <a:xfrm>
            <a:off y="2708518" x="4718303"/>
            <a:ext cy="3886200" cx="404177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0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 txBox="1"/>
          <p:nvPr>
            <p:ph type="title"/>
          </p:nvPr>
        </p:nvSpPr>
        <p:spPr>
          <a:xfrm>
            <a:off y="1143000" x="457200"/>
            <a:ext cy="10667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64" id="64"/>
          <p:cNvSpPr txBox="1"/>
          <p:nvPr>
            <p:ph type="body" idx="1"/>
          </p:nvPr>
        </p:nvSpPr>
        <p:spPr>
          <a:xfrm>
            <a:off y="2249424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000"/>
            </a:lvl1pPr>
            <a:lvl2pPr rtl="0">
              <a:defRPr sz="19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65" id="65"/>
          <p:cNvSpPr txBox="1"/>
          <p:nvPr>
            <p:ph type="body" idx="2"/>
          </p:nvPr>
        </p:nvSpPr>
        <p:spPr>
          <a:xfrm>
            <a:off y="2249424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000"/>
            </a:lvl1pPr>
            <a:lvl2pPr rtl="0">
              <a:defRPr sz="19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name="Shape 66" id="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7" id="67"/>
          <p:cNvSpPr txBox="1"/>
          <p:nvPr>
            <p:ph type="title"/>
          </p:nvPr>
        </p:nvSpPr>
        <p:spPr>
          <a:xfrm>
            <a:off y="19812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buClr>
                <a:srgbClr val="FFFFFF"/>
              </a:buClr>
              <a:buFont typeface="Trebuchet MS"/>
              <a:buNone/>
              <a:defRPr baseline="0" sz="4300" b="1" cap="none">
                <a:solidFill>
                  <a:srgbClr val="FFFFFF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68" id="68"/>
          <p:cNvSpPr txBox="1"/>
          <p:nvPr>
            <p:ph type="body" idx="1"/>
          </p:nvPr>
        </p:nvSpPr>
        <p:spPr>
          <a:xfrm>
            <a:off y="3367087" x="722312"/>
            <a:ext cy="1509711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7619" marL="45720" rtl="0">
              <a:buClr>
                <a:schemeClr val="dk2"/>
              </a:buClr>
              <a:buFont typeface="Georgia"/>
              <a:buNone/>
              <a:defRPr sz="2100" b="0">
                <a:solidFill>
                  <a:schemeClr val="dk2"/>
                </a:solidFill>
              </a:defRPr>
            </a:lvl1pPr>
            <a:lvl2pPr rtl="0">
              <a:buClr>
                <a:srgbClr val="3F3F3F"/>
              </a:buClr>
              <a:buFont typeface="Georgia"/>
              <a:buNone/>
              <a:defRPr sz="1800">
                <a:solidFill>
                  <a:srgbClr val="3F3F3F"/>
                </a:solidFill>
              </a:defRPr>
            </a:lvl2pPr>
            <a:lvl3pPr rtl="0">
              <a:buClr>
                <a:srgbClr val="3F3F3F"/>
              </a:buClr>
              <a:buFont typeface="Georgia"/>
              <a:buNone/>
              <a:defRPr sz="1600">
                <a:solidFill>
                  <a:srgbClr val="3F3F3F"/>
                </a:solidFill>
              </a:defRPr>
            </a:lvl3pPr>
            <a:lvl4pPr rtl="0">
              <a:buClr>
                <a:srgbClr val="3F3F3F"/>
              </a:buClr>
              <a:buFont typeface="Georgia"/>
              <a:buNone/>
              <a:defRPr sz="1400">
                <a:solidFill>
                  <a:srgbClr val="3F3F3F"/>
                </a:solidFill>
              </a:defRPr>
            </a:lvl4pPr>
            <a:lvl5pPr rtl="0">
              <a:buClr>
                <a:srgbClr val="3F3F3F"/>
              </a:buClr>
              <a:buFont typeface="Georgia"/>
              <a:buNone/>
              <a:defRPr sz="1400">
                <a:solidFill>
                  <a:srgbClr val="3F3F3F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 txBox="1"/>
          <p:nvPr>
            <p:ph type="title"/>
          </p:nvPr>
        </p:nvSpPr>
        <p:spPr>
          <a:xfrm>
            <a:off y="1143000" x="457200"/>
            <a:ext cy="10667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71" id="71"/>
          <p:cNvSpPr txBox="1"/>
          <p:nvPr>
            <p:ph type="body" idx="1"/>
          </p:nvPr>
        </p:nvSpPr>
        <p:spPr>
          <a:xfrm>
            <a:off y="2249486" x="457200"/>
            <a:ext cy="432434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55575" algn="l" marL="365125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52400" algn="l" marL="657225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6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31762" algn="l" marL="922338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4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19062" algn="l" marL="1179513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2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06362" algn="l" marL="1389063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Arial"/>
              <a:buChar char="•"/>
              <a:defRPr sz="2000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17094" algn="l" marL="1609344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30175" algn="l" marL="1828800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31317" algn="l" marL="2029968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28904" algn="l" marL="2240280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baseline="0" sz="14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name="Shape 41" id="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" id="42"/>
          <p:cNvSpPr txBox="1"/>
          <p:nvPr>
            <p:ph type="title"/>
          </p:nvPr>
        </p:nvSpPr>
        <p:spPr>
          <a:xfrm rot="5400000">
            <a:off y="2933699" x="4991100"/>
            <a:ext cy="1904999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43" id="43"/>
          <p:cNvSpPr txBox="1"/>
          <p:nvPr>
            <p:ph type="body" idx="1"/>
          </p:nvPr>
        </p:nvSpPr>
        <p:spPr>
          <a:xfrm rot="5400000">
            <a:off y="762000" x="838200"/>
            <a:ext cy="6248399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55575" algn="l" marL="365125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52400" algn="l" marL="657225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6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31762" algn="l" marL="922338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4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19062" algn="l" marL="1179513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2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06362" algn="l" marL="1389063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Arial"/>
              <a:buChar char="•"/>
              <a:defRPr sz="2000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17094" algn="l" marL="1609344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30175" algn="l" marL="1828800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31317" algn="l" marL="2029968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28904" algn="l" marL="2240280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baseline="0" sz="14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name="Shape 44" id="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" id="45"/>
          <p:cNvSpPr txBox="1"/>
          <p:nvPr>
            <p:ph type="title"/>
          </p:nvPr>
        </p:nvSpPr>
        <p:spPr>
          <a:xfrm>
            <a:off y="1143000" x="457200"/>
            <a:ext cy="10667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46" id="46"/>
          <p:cNvSpPr txBox="1"/>
          <p:nvPr>
            <p:ph type="body" idx="1"/>
          </p:nvPr>
        </p:nvSpPr>
        <p:spPr>
          <a:xfrm rot="5400000">
            <a:off y="296861" x="2409824"/>
            <a:ext cy="8229600" cx="432434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55575" algn="l" marL="365125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52400" algn="l" marL="657225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6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31762" algn="l" marL="922338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4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19062" algn="l" marL="1179513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2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06362" algn="l" marL="1389063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Arial"/>
              <a:buChar char="•"/>
              <a:defRPr sz="2000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17094" algn="l" marL="1609344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30175" algn="l" marL="1828800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31317" algn="l" marL="2029968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28904" algn="l" marL="2240280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baseline="0" sz="14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8" id="48"/>
          <p:cNvSpPr txBox="1"/>
          <p:nvPr>
            <p:ph type="title"/>
          </p:nvPr>
        </p:nvSpPr>
        <p:spPr>
          <a:xfrm rot="-5400000">
            <a:off y="3156576" x="3393016"/>
            <a:ext cy="586803" cx="468163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ctr" rtl="0">
              <a:buFont typeface="Trebuchet MS"/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49" id="49"/>
          <p:cNvSpPr/>
          <p:nvPr>
            <p:ph type="pic" idx="2"/>
          </p:nvPr>
        </p:nvSpPr>
        <p:spPr>
          <a:xfrm>
            <a:off y="1143000" x="403670"/>
            <a:ext cy="4572000" cx="4572000"/>
          </a:xfrm>
          <a:prstGeom prst="rect">
            <a:avLst/>
          </a:prstGeom>
          <a:solidFill>
            <a:srgbClr val="EAEAEA"/>
          </a:solidFill>
          <a:ln w="50800" cap="flat">
            <a:solidFill>
              <a:srgbClr val="FFFFFF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91425" tIns="91425" lIns="91425" anchor="t" anchorCtr="0" rIns="91425"/>
          <a:lstStyle>
            <a:lvl1pPr indent="0" marR="0" algn="l" marL="0" rtl="0">
              <a:buClr>
                <a:schemeClr val="accent2"/>
              </a:buClr>
              <a:buFont typeface="Georgia"/>
              <a:buNone/>
              <a:defRPr i="0" baseline="0" strike="noStrike" sz="3200" b="0" cap="none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50" id="50"/>
          <p:cNvSpPr txBox="1"/>
          <p:nvPr>
            <p:ph type="body" idx="1"/>
          </p:nvPr>
        </p:nvSpPr>
        <p:spPr>
          <a:xfrm>
            <a:off y="3274308" x="6088442"/>
            <a:ext cy="2516489" cx="25908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lnSpc>
                <a:spcPct val="100000"/>
              </a:lnSpc>
              <a:spcBef>
                <a:spcPts val="0"/>
              </a:spcBef>
              <a:buFont typeface="Georgia"/>
              <a:buNone/>
              <a:defRPr sz="1300"/>
            </a:lvl1pPr>
            <a:lvl2pPr rtl="0">
              <a:buFont typeface="Georgia"/>
              <a:buNone/>
              <a:defRPr sz="1200"/>
            </a:lvl2pPr>
            <a:lvl3pPr rtl="0">
              <a:buFont typeface="Georgia"/>
              <a:buNone/>
              <a:defRPr sz="1000"/>
            </a:lvl3pPr>
            <a:lvl4pPr rtl="0">
              <a:buFont typeface="Georgia"/>
              <a:buNone/>
              <a:defRPr sz="900"/>
            </a:lvl4pPr>
            <a:lvl5pPr rtl="0">
              <a:buFont typeface="Georgia"/>
              <a:buNone/>
              <a:defRPr sz="9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4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theme" Id="rId10" Target="../theme/theme3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9" Target="../slideLayouts/slideLayout15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slideLayout" Id="rId8" Target="../slideLayouts/slideLayout14.xml"/><Relationship Type="http://schemas.openxmlformats.org/officeDocument/2006/relationships/slideLayout" Id="rId7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/>
          <p:nvPr/>
        </p:nvSpPr>
        <p:spPr>
          <a:xfrm>
            <a:off y="366712" x="0"/>
            <a:ext cy="84137" cx="914400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4" id="24"/>
          <p:cNvSpPr/>
          <p:nvPr/>
        </p:nvSpPr>
        <p:spPr>
          <a:xfrm>
            <a:off y="0" x="0"/>
            <a:ext cy="31114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5" id="25"/>
          <p:cNvSpPr/>
          <p:nvPr/>
        </p:nvSpPr>
        <p:spPr>
          <a:xfrm>
            <a:off y="307975" x="0"/>
            <a:ext cy="92074" cx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6" id="26"/>
          <p:cNvSpPr/>
          <p:nvPr/>
        </p:nvSpPr>
        <p:spPr>
          <a:xfrm rot="10800000" flipH="1">
            <a:off y="360362" x="5410200"/>
            <a:ext cy="90486" cx="3733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7" id="27"/>
          <p:cNvSpPr/>
          <p:nvPr/>
        </p:nvSpPr>
        <p:spPr>
          <a:xfrm rot="10800000" flipH="1">
            <a:off y="439737" x="5410200"/>
            <a:ext cy="180975" cx="373380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8" id="28"/>
          <p:cNvSpPr/>
          <p:nvPr/>
        </p:nvSpPr>
        <p:spPr>
          <a:xfrm>
            <a:off y="496887" x="5407025"/>
            <a:ext cy="28575" cx="30638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9" id="29"/>
          <p:cNvSpPr/>
          <p:nvPr/>
        </p:nvSpPr>
        <p:spPr>
          <a:xfrm>
            <a:off y="588962" x="7373936"/>
            <a:ext cy="36512" cx="160019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0" id="30"/>
          <p:cNvSpPr/>
          <p:nvPr/>
        </p:nvSpPr>
        <p:spPr>
          <a:xfrm>
            <a:off y="-1586" x="9085261"/>
            <a:ext cy="620711" cx="571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1" id="31"/>
          <p:cNvSpPr/>
          <p:nvPr/>
        </p:nvSpPr>
        <p:spPr>
          <a:xfrm>
            <a:off y="-1586" x="9043986"/>
            <a:ext cy="620711" cx="28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2" id="32"/>
          <p:cNvSpPr/>
          <p:nvPr/>
        </p:nvSpPr>
        <p:spPr>
          <a:xfrm>
            <a:off y="-1586" x="9024936"/>
            <a:ext cy="620711" cx="95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3" id="33"/>
          <p:cNvSpPr/>
          <p:nvPr/>
        </p:nvSpPr>
        <p:spPr>
          <a:xfrm>
            <a:off y="-1586" x="8975725"/>
            <a:ext cy="620711" cx="269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4" id="34"/>
          <p:cNvSpPr/>
          <p:nvPr/>
        </p:nvSpPr>
        <p:spPr>
          <a:xfrm>
            <a:off y="0" x="8915400"/>
            <a:ext cy="585786" cx="5556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5" id="35"/>
          <p:cNvSpPr/>
          <p:nvPr/>
        </p:nvSpPr>
        <p:spPr>
          <a:xfrm>
            <a:off y="0" x="8874125"/>
            <a:ext cy="585786" cx="79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6" id="36"/>
          <p:cNvSpPr txBox="1"/>
          <p:nvPr>
            <p:ph type="title"/>
          </p:nvPr>
        </p:nvSpPr>
        <p:spPr>
          <a:xfrm>
            <a:off y="1143000" x="457200"/>
            <a:ext cy="10667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4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4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4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4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37" id="37"/>
          <p:cNvSpPr txBox="1"/>
          <p:nvPr>
            <p:ph type="body" idx="1"/>
          </p:nvPr>
        </p:nvSpPr>
        <p:spPr>
          <a:xfrm>
            <a:off y="2249486" x="457200"/>
            <a:ext cy="432434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55575" marR="0" algn="l" marL="365125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52400" marR="0" algn="l" marL="657225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i="0" baseline="0" strike="noStrike" sz="2600" b="0" cap="none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31762" marR="0" algn="l" marL="922338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i="0" baseline="0" strike="noStrike" sz="2400" b="0" cap="none" u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19062" marR="0" algn="l" marL="1179513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i="0" baseline="0" strike="noStrike" sz="2200" b="0" cap="none" u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06362" marR="0" algn="l" marL="1389063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Arial"/>
              <a:buChar char="•"/>
              <a:defRPr i="0" baseline="0" strike="noStrike" sz="2000" b="0" cap="none" u="non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17094" marR="0" algn="l" marL="1609344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i="0" baseline="0" strike="noStrike" sz="1800" b="0" cap="none" u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30175" marR="0" algn="l" marL="1828800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i="0" baseline="0" strike="noStrike" sz="1600" b="0" cap="none" u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31317" marR="0" algn="l" marL="2029968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i="0" baseline="0" strike="noStrike" sz="1500" b="0" cap="none" u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28904" marR="0" algn="l" marL="2240280" rtl="0">
              <a:spcBef>
                <a:spcPts val="300"/>
              </a:spcBef>
              <a:buClr>
                <a:schemeClr val="accent3"/>
              </a:buClr>
              <a:buFont typeface="Arial"/>
              <a:buChar char="•"/>
              <a:defRPr i="0" baseline="0" strike="noStrike" sz="1400" b="0" cap="none" u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38" id="38"/>
          <p:cNvSpPr txBox="1"/>
          <p:nvPr>
            <p:ph type="dt" idx="10"/>
          </p:nvPr>
        </p:nvSpPr>
        <p:spPr>
          <a:xfrm>
            <a:off y="612775" x="6586536"/>
            <a:ext cy="457200" cx="95726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800" b="0" cap="none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39" id="39"/>
          <p:cNvSpPr txBox="1"/>
          <p:nvPr>
            <p:ph type="ftr" idx="11"/>
          </p:nvPr>
        </p:nvSpPr>
        <p:spPr>
          <a:xfrm>
            <a:off y="612775" x="5257800"/>
            <a:ext cy="457200" cx="1325562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40" id="40"/>
          <p:cNvSpPr txBox="1"/>
          <p:nvPr>
            <p:ph type="sldNum" idx="12"/>
          </p:nvPr>
        </p:nvSpPr>
        <p:spPr>
          <a:xfrm>
            <a:off y="1586" x="8174036"/>
            <a:ext cy="366711" cx="7620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R="0" algn="r" marL="0" rtl="0">
              <a:defRPr i="0" baseline="0" strike="noStrike" sz="1800" b="0" cap="none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1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14.xml"/><Relationship Type="http://schemas.openxmlformats.org/officeDocument/2006/relationships/image" Id="rId10" Target="../media/image04.jpg"/><Relationship Type="http://schemas.openxmlformats.org/officeDocument/2006/relationships/image" Id="rId4" Target="../media/image08.png"/><Relationship Type="http://schemas.openxmlformats.org/officeDocument/2006/relationships/image" Id="rId3" Target="../media/image03.png"/><Relationship Type="http://schemas.openxmlformats.org/officeDocument/2006/relationships/image" Id="rId9" Target="../media/image07.png"/><Relationship Type="http://schemas.openxmlformats.org/officeDocument/2006/relationships/image" Id="rId6" Target="../media/image01.jpg"/><Relationship Type="http://schemas.openxmlformats.org/officeDocument/2006/relationships/image" Id="rId5" Target="../media/image00.jpg"/><Relationship Type="http://schemas.openxmlformats.org/officeDocument/2006/relationships/image" Id="rId8" Target="../media/image05.png"/><Relationship Type="http://schemas.openxmlformats.org/officeDocument/2006/relationships/image" Id="rId7" Target="../media/image02.jpg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14.xml"/><Relationship Type="http://schemas.openxmlformats.org/officeDocument/2006/relationships/image" Id="rId3" Target="../media/image11.pn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14.xml"/><Relationship Type="http://schemas.openxmlformats.org/officeDocument/2006/relationships/image" Id="rId4" Target="../media/image06.png"/><Relationship Type="http://schemas.openxmlformats.org/officeDocument/2006/relationships/image" Id="rId3" Target="../media/image09.jpg"/><Relationship Type="http://schemas.openxmlformats.org/officeDocument/2006/relationships/image" Id="rId5" Target="../media/image10.pn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2" id="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3" id="73"/>
          <p:cNvSpPr/>
          <p:nvPr/>
        </p:nvSpPr>
        <p:spPr>
          <a:xfrm>
            <a:off y="1586" x="8174036"/>
            <a:ext cy="366711" cx="7620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>
            <a:pPr indent="0" marR="0" algn="r" marL="0" rtl="0" lvl="0">
              <a:buClr>
                <a:schemeClr val="dk1"/>
              </a:buClr>
              <a:buSzPct val="25000"/>
              <a:buFont typeface="Georgia"/>
              <a:buNone/>
            </a:pPr>
            <a:r>
              <a:rPr lang="en" i="0" baseline="0" strike="noStrike" sz="1800" b="0" cap="none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*</a:t>
            </a:r>
          </a:p>
        </p:txBody>
      </p:sp>
      <p:sp>
        <p:nvSpPr>
          <p:cNvPr name="Shape 74" id="74"/>
          <p:cNvSpPr/>
          <p:nvPr/>
        </p:nvSpPr>
        <p:spPr>
          <a:xfrm>
            <a:off y="2514600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ctr" marL="0" rtl="0" lvl="0">
              <a:buClr>
                <a:schemeClr val="dk1"/>
              </a:buClr>
              <a:buSzPct val="25000"/>
              <a:buFont typeface="Trebuchet MS"/>
              <a:buNone/>
            </a:pPr>
            <a:r>
              <a:rPr lang="en" i="0" baseline="0" strike="noStrike" sz="66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Backlogged Errand Optimizer</a:t>
            </a:r>
          </a:p>
        </p:txBody>
      </p:sp>
      <p:sp>
        <p:nvSpPr>
          <p:cNvPr name="Shape 75" id="75"/>
          <p:cNvSpPr/>
          <p:nvPr/>
        </p:nvSpPr>
        <p:spPr>
          <a:xfrm>
            <a:off y="5105400" x="1143000"/>
            <a:ext cy="1477961" cx="2865436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Georgia"/>
              <a:buNone/>
            </a:pPr>
            <a:r>
              <a:rPr lang="en"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By Team </a:t>
            </a:r>
            <a:r>
              <a:rPr lang="en" i="0" baseline="0" strike="noStrike" sz="1800" b="1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DDR</a:t>
            </a:r>
            <a:r>
              <a:rPr lang="en"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Georgia"/>
              <a:buNone/>
            </a:pPr>
            <a:r>
              <a:rPr lang="en"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" i="1" baseline="0" strike="noStrike" sz="1800" b="1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</a:t>
            </a:r>
            <a:r>
              <a:rPr lang="en" i="1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evin McBride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Georgia"/>
              <a:buNone/>
            </a:pPr>
            <a:r>
              <a:rPr lang="en" i="1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" i="1" baseline="0" strike="noStrike" sz="1800" b="1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</a:t>
            </a:r>
            <a:r>
              <a:rPr lang="en" i="1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avid Schmieder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Georgia"/>
              <a:buNone/>
            </a:pPr>
            <a:r>
              <a:rPr lang="en" i="1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" i="1" baseline="0" strike="noStrike" sz="1800" b="1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</a:t>
            </a:r>
            <a:r>
              <a:rPr lang="en" i="1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 Wu 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Georgia"/>
              <a:buNone/>
            </a:pPr>
            <a:r>
              <a:rPr lang="en"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</a:p>
        </p:txBody>
      </p:sp>
      <p:sp>
        <p:nvSpPr>
          <p:cNvPr name="Shape 76" id="76"/>
          <p:cNvSpPr txBox="1"/>
          <p:nvPr>
            <p:ph type="sldNum" idx="12"/>
          </p:nvPr>
        </p:nvSpPr>
        <p:spPr>
          <a:xfrm>
            <a:off y="1586" x="8174036"/>
            <a:ext cy="366711" cx="7620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>
            <a:pPr indent="0" marR="0" algn="l" marL="0" rtl="0" lvl="0">
              <a:buSzPct val="25000"/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2" id="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3" id="83"/>
          <p:cNvSpPr txBox="1"/>
          <p:nvPr>
            <p:ph type="title"/>
          </p:nvPr>
        </p:nvSpPr>
        <p:spPr>
          <a:xfrm>
            <a:off y="1143000" x="457200"/>
            <a:ext cy="1066799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rebuchet MS"/>
              <a:buNone/>
            </a:pPr>
            <a:r>
              <a:rPr lang="en" i="0" baseline="0" strike="noStrike" sz="40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the app do</a:t>
            </a:r>
          </a:p>
        </p:txBody>
      </p:sp>
      <p:sp>
        <p:nvSpPr>
          <p:cNvPr name="Shape 84" id="84"/>
          <p:cNvSpPr/>
          <p:nvPr/>
        </p:nvSpPr>
        <p:spPr>
          <a:xfrm>
            <a:off y="1586" x="8174036"/>
            <a:ext cy="366711" cx="7620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>
            <a:pPr indent="0" marR="0" algn="r" marL="0" rtl="0" lvl="0">
              <a:buClr>
                <a:schemeClr val="dk1"/>
              </a:buClr>
              <a:buSzPct val="25000"/>
              <a:buFont typeface="Georgia"/>
              <a:buNone/>
            </a:pPr>
            <a:r>
              <a:rPr lang="en" i="0" baseline="0" strike="noStrike" sz="1800" b="0" cap="none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*</a:t>
            </a:r>
          </a:p>
        </p:txBody>
      </p:sp>
      <p:sp>
        <p:nvSpPr>
          <p:cNvPr name="Shape 85" id="85"/>
          <p:cNvSpPr/>
          <p:nvPr/>
        </p:nvSpPr>
        <p:spPr>
          <a:xfrm>
            <a:off y="2057400" x="457200"/>
            <a:ext cy="569912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246062" marR="0" algn="l" marL="109537" rtl="0" lvl="0">
              <a:lnSpc>
                <a:spcPct val="80000"/>
              </a:lnSpc>
              <a:spcBef>
                <a:spcPts val="300"/>
              </a:spcBef>
              <a:buClr>
                <a:srgbClr val="A04DA3"/>
              </a:buClr>
              <a:buSzPct val="122222"/>
              <a:buFont typeface="Arial"/>
              <a:buChar char="•"/>
            </a:pPr>
            <a:r>
              <a:rPr lang="en" i="0" baseline="0" strike="noStrike" sz="15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Backlogged Errand Optimizer (BEO) maintains a backlog of errands for a user and optimizes the most efficient route to completing the errands</a:t>
            </a:r>
            <a:r>
              <a:rPr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</p:txBody>
      </p:sp>
      <p:sp>
        <p:nvSpPr>
          <p:cNvPr name="Shape 86" id="86"/>
          <p:cNvSpPr/>
          <p:nvPr/>
        </p:nvSpPr>
        <p:spPr>
          <a:xfrm>
            <a:off y="6488112" x="228600"/>
            <a:ext cy="339724" cx="1752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Georgia"/>
              <a:buNone/>
            </a:pPr>
            <a:r>
              <a:rPr lang="en" i="0" baseline="0" strike="noStrike" sz="16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Team </a:t>
            </a:r>
            <a:r>
              <a:rPr lang="en" i="1" baseline="0" strike="noStrike" sz="1600" b="1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DDR</a:t>
            </a:r>
          </a:p>
        </p:txBody>
      </p:sp>
      <p:sp>
        <p:nvSpPr>
          <p:cNvPr name="Shape 87" id="87"/>
          <p:cNvSpPr/>
          <p:nvPr/>
        </p:nvSpPr>
        <p:spPr>
          <a:xfrm>
            <a:off y="3200400" x="6248400"/>
            <a:ext cy="1266825" cx="15906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88" id="88"/>
          <p:cNvSpPr/>
          <p:nvPr/>
        </p:nvSpPr>
        <p:spPr>
          <a:xfrm>
            <a:off y="3200400" x="1066800"/>
            <a:ext cy="1038225" cx="12763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89" id="89"/>
          <p:cNvSpPr/>
          <p:nvPr/>
        </p:nvSpPr>
        <p:spPr>
          <a:xfrm>
            <a:off y="4572000" x="1447800"/>
            <a:ext cy="762000" cx="874712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name="Shape 90" id="90"/>
          <p:cNvSpPr/>
          <p:nvPr/>
        </p:nvSpPr>
        <p:spPr>
          <a:xfrm>
            <a:off y="4800600" x="6553200"/>
            <a:ext cy="904875" cx="15621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name="Shape 91" id="91"/>
          <p:cNvSpPr/>
          <p:nvPr/>
        </p:nvSpPr>
        <p:spPr>
          <a:xfrm>
            <a:off y="5638800" x="2362200"/>
            <a:ext cy="761999" cx="761999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name="Shape 92" id="92"/>
          <p:cNvSpPr/>
          <p:nvPr/>
        </p:nvSpPr>
        <p:spPr>
          <a:xfrm>
            <a:off y="3505200" x="152400"/>
            <a:ext cy="646112" cx="10667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1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Pet Walking in evening at home</a:t>
            </a:r>
          </a:p>
        </p:txBody>
      </p:sp>
      <p:sp>
        <p:nvSpPr>
          <p:cNvPr name="Shape 93" id="93"/>
          <p:cNvSpPr/>
          <p:nvPr/>
        </p:nvSpPr>
        <p:spPr>
          <a:xfrm>
            <a:off y="4724400" x="0"/>
            <a:ext cy="646112" cx="1600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1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 Office, 8:00AM-4:00PM, Redmond,WA </a:t>
            </a:r>
          </a:p>
        </p:txBody>
      </p:sp>
      <p:sp>
        <p:nvSpPr>
          <p:cNvPr name="Shape 94" id="94"/>
          <p:cNvSpPr/>
          <p:nvPr/>
        </p:nvSpPr>
        <p:spPr>
          <a:xfrm>
            <a:off y="5791200" x="762000"/>
            <a:ext cy="646112" cx="16763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1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Meet Friends,  10:00 AM-12:00PM, Bothell,WA </a:t>
            </a:r>
          </a:p>
        </p:txBody>
      </p:sp>
      <p:sp>
        <p:nvSpPr>
          <p:cNvPr name="Shape 95" id="95"/>
          <p:cNvSpPr/>
          <p:nvPr/>
        </p:nvSpPr>
        <p:spPr>
          <a:xfrm>
            <a:off y="5638800" x="6705600"/>
            <a:ext cy="646112" cx="16763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1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 Station,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1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Anytime, Seattle,WA </a:t>
            </a:r>
          </a:p>
        </p:txBody>
      </p:sp>
      <p:sp>
        <p:nvSpPr>
          <p:cNvPr name="Shape 96" id="96"/>
          <p:cNvSpPr/>
          <p:nvPr/>
        </p:nvSpPr>
        <p:spPr>
          <a:xfrm>
            <a:off y="3429000" x="7772400"/>
            <a:ext cy="646112" cx="1219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1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Dry Clean,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1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Anytime, Bellevue,WA </a:t>
            </a:r>
          </a:p>
        </p:txBody>
      </p:sp>
      <p:sp>
        <p:nvSpPr>
          <p:cNvPr name="Shape 97" id="97"/>
          <p:cNvSpPr/>
          <p:nvPr/>
        </p:nvSpPr>
        <p:spPr>
          <a:xfrm>
            <a:off y="4267200" x="4114800"/>
            <a:ext cy="852487" cx="904874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name="Shape 98" id="98"/>
          <p:cNvSpPr/>
          <p:nvPr/>
        </p:nvSpPr>
        <p:spPr>
          <a:xfrm>
            <a:off y="6096000" x="3962400"/>
            <a:ext cy="533400" cx="533400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name="Shape 99" id="99"/>
          <p:cNvSpPr/>
          <p:nvPr/>
        </p:nvSpPr>
        <p:spPr>
          <a:xfrm>
            <a:off y="6019800" x="4419600"/>
            <a:ext cy="646112" cx="16763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1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Library,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1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10:00 AM-5:00PM, Bothell,WA </a:t>
            </a:r>
          </a:p>
        </p:txBody>
      </p:sp>
      <p:sp>
        <p:nvSpPr>
          <p:cNvPr name="Shape 100" id="100"/>
          <p:cNvSpPr/>
          <p:nvPr/>
        </p:nvSpPr>
        <p:spPr>
          <a:xfrm>
            <a:off y="2667000" x="3124200"/>
            <a:ext cy="1166812" cx="1139825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name="Shape 101" id="101"/>
          <p:cNvSpPr/>
          <p:nvPr/>
        </p:nvSpPr>
        <p:spPr>
          <a:xfrm>
            <a:off y="2895600" x="4267200"/>
            <a:ext cy="830261" cx="12954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1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 Repair, 8:00AM-10:00AM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1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Lynwood,WA</a:t>
            </a:r>
          </a:p>
        </p:txBody>
      </p:sp>
      <p:sp>
        <p:nvSpPr>
          <p:cNvPr name="Shape 102" id="102"/>
          <p:cNvSpPr txBox="1"/>
          <p:nvPr>
            <p:ph type="sldNum" idx="12"/>
          </p:nvPr>
        </p:nvSpPr>
        <p:spPr>
          <a:xfrm>
            <a:off y="1586" x="8174036"/>
            <a:ext cy="366711" cx="7620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>
            <a:pPr indent="0" marR="0" algn="l" marL="0" rtl="0" lvl="0">
              <a:buSzPct val="25000"/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6" id="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7" id="107"/>
          <p:cNvSpPr/>
          <p:nvPr/>
        </p:nvSpPr>
        <p:spPr>
          <a:xfrm>
            <a:off y="762000" x="-4761"/>
            <a:ext cy="6096000" cx="914876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08" id="108"/>
          <p:cNvSpPr txBox="1"/>
          <p:nvPr>
            <p:ph type="title"/>
          </p:nvPr>
        </p:nvSpPr>
        <p:spPr>
          <a:xfrm>
            <a:off y="3657600" x="0"/>
            <a:ext cy="1600199" cx="29717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rebuchet MS"/>
              <a:buNone/>
            </a:pPr>
            <a:r>
              <a:rPr lang="en" i="0" baseline="0" strike="noStrike" sz="40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Why is it cool, why you like it</a:t>
            </a:r>
          </a:p>
        </p:txBody>
      </p:sp>
      <p:sp>
        <p:nvSpPr>
          <p:cNvPr name="Shape 109" id="109"/>
          <p:cNvSpPr/>
          <p:nvPr/>
        </p:nvSpPr>
        <p:spPr>
          <a:xfrm>
            <a:off y="1586" x="8174036"/>
            <a:ext cy="366711" cx="7620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>
            <a:pPr indent="0" marR="0" algn="r" marL="0" rtl="0" lvl="0">
              <a:buClr>
                <a:schemeClr val="dk1"/>
              </a:buClr>
              <a:buSzPct val="25000"/>
              <a:buFont typeface="Georgia"/>
              <a:buNone/>
            </a:pPr>
            <a:r>
              <a:rPr lang="en" i="0" baseline="0" strike="noStrike" sz="1800" b="0" cap="none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*</a:t>
            </a:r>
          </a:p>
        </p:txBody>
      </p:sp>
      <p:sp>
        <p:nvSpPr>
          <p:cNvPr name="Shape 110" id="110"/>
          <p:cNvSpPr/>
          <p:nvPr/>
        </p:nvSpPr>
        <p:spPr>
          <a:xfrm>
            <a:off y="6488112" x="228600"/>
            <a:ext cy="339724" cx="1752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Georgia"/>
              <a:buNone/>
            </a:pPr>
            <a:r>
              <a:rPr lang="en" i="0" baseline="0" strike="noStrike" sz="16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Team </a:t>
            </a:r>
            <a:r>
              <a:rPr lang="en" i="1" baseline="0" strike="noStrike" sz="1600" b="1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DDR</a:t>
            </a:r>
          </a:p>
        </p:txBody>
      </p:sp>
      <p:sp>
        <p:nvSpPr>
          <p:cNvPr name="Shape 111" id="111"/>
          <p:cNvSpPr txBox="1"/>
          <p:nvPr>
            <p:ph type="sldNum" idx="12"/>
          </p:nvPr>
        </p:nvSpPr>
        <p:spPr>
          <a:xfrm>
            <a:off y="1586" x="8174036"/>
            <a:ext cy="366711" cx="7620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>
            <a:pPr indent="0" marR="0" algn="l" marL="0" rtl="0" lvl="0">
              <a:buSzPct val="25000"/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5" id="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6" id="116"/>
          <p:cNvSpPr txBox="1"/>
          <p:nvPr>
            <p:ph type="title"/>
          </p:nvPr>
        </p:nvSpPr>
        <p:spPr>
          <a:xfrm>
            <a:off y="1143000" x="457200"/>
            <a:ext cy="1066799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rebuchet MS"/>
              <a:buNone/>
            </a:pPr>
            <a:r>
              <a:rPr lang="en" i="0" baseline="0" strike="noStrike" sz="40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Technical</a:t>
            </a:r>
          </a:p>
        </p:txBody>
      </p:sp>
      <p:sp>
        <p:nvSpPr>
          <p:cNvPr name="Shape 117" id="117"/>
          <p:cNvSpPr/>
          <p:nvPr>
            <p:ph type="obj" idx="1"/>
          </p:nvPr>
        </p:nvSpPr>
        <p:spPr>
          <a:xfrm>
            <a:off y="2477712" x="2563699"/>
            <a:ext cy="4010399" cx="36158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rgbClr val="A04DA3"/>
              </a:buClr>
              <a:buSzPct val="100000"/>
              <a:buFont typeface="Arial"/>
              <a:buChar char="•"/>
            </a:pPr>
            <a:r>
              <a:rPr lang="en"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UI</a:t>
            </a:r>
          </a:p>
          <a:p>
            <a:r>
              <a:t/>
            </a:r>
          </a:p>
          <a:p>
            <a:pPr indent="0" marR="0" algn="l" marL="0" rtl="0" lvl="0">
              <a:buClr>
                <a:srgbClr val="A04DA3"/>
              </a:buClr>
              <a:buSzPct val="100000"/>
              <a:buFont typeface="Arial"/>
              <a:buChar char="•"/>
            </a:pPr>
            <a:r>
              <a:rPr lang="en"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Location Aware using GPS</a:t>
            </a:r>
          </a:p>
          <a:p>
            <a:r>
              <a:t/>
            </a:r>
          </a:p>
          <a:p>
            <a:pPr indent="0" marR="0" algn="l" marL="0" rtl="0" lvl="0">
              <a:buClr>
                <a:srgbClr val="A04DA3"/>
              </a:buClr>
              <a:buSzPct val="100000"/>
              <a:buFont typeface="Arial"/>
              <a:buChar char="•"/>
            </a:pPr>
            <a:r>
              <a:rPr lang="en"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Yelp: Retrieve information</a:t>
            </a:r>
          </a:p>
          <a:p>
            <a:r>
              <a:t/>
            </a:r>
          </a:p>
          <a:p>
            <a:pPr indent="0" marR="0" algn="l" marL="0" rtl="0" lvl="0">
              <a:buClr>
                <a:srgbClr val="A04DA3"/>
              </a:buClr>
              <a:buSzPct val="100000"/>
              <a:buFont typeface="Arial"/>
              <a:buChar char="•"/>
            </a:pPr>
            <a:r>
              <a:rPr lang="en"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ArcGIS:  Optimal Route Plan</a:t>
            </a:r>
          </a:p>
          <a:p>
            <a:r>
              <a:t/>
            </a:r>
          </a:p>
          <a:p>
            <a:pPr indent="0" marR="0" algn="l" marL="0" rtl="0" lvl="0">
              <a:buClr>
                <a:srgbClr val="A04DA3"/>
              </a:buClr>
              <a:buSzPct val="100000"/>
              <a:buFont typeface="Arial"/>
              <a:buChar char="•"/>
            </a:pPr>
            <a:r>
              <a:rPr lang="en"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Mapping</a:t>
            </a:r>
          </a:p>
          <a:p>
            <a:r>
              <a:t/>
            </a:r>
          </a:p>
        </p:txBody>
      </p:sp>
      <p:sp>
        <p:nvSpPr>
          <p:cNvPr name="Shape 118" id="118"/>
          <p:cNvSpPr/>
          <p:nvPr/>
        </p:nvSpPr>
        <p:spPr>
          <a:xfrm>
            <a:off y="1586" x="8174036"/>
            <a:ext cy="366711" cx="7620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>
            <a:pPr indent="0" marR="0" algn="r" marL="0" rtl="0" lvl="0">
              <a:buClr>
                <a:schemeClr val="dk1"/>
              </a:buClr>
              <a:buSzPct val="25000"/>
              <a:buFont typeface="Georgia"/>
              <a:buNone/>
            </a:pPr>
            <a:r>
              <a:rPr lang="en" i="0" baseline="0" strike="noStrike" sz="1800" b="0" cap="none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*</a:t>
            </a:r>
          </a:p>
        </p:txBody>
      </p:sp>
      <p:sp>
        <p:nvSpPr>
          <p:cNvPr name="Shape 119" id="119"/>
          <p:cNvSpPr/>
          <p:nvPr/>
        </p:nvSpPr>
        <p:spPr>
          <a:xfrm>
            <a:off y="2286000" x="0"/>
            <a:ext cy="3124200" cx="20828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20" id="120"/>
          <p:cNvSpPr/>
          <p:nvPr/>
        </p:nvSpPr>
        <p:spPr>
          <a:xfrm>
            <a:off y="2743200" x="5867400"/>
            <a:ext cy="695324" cx="70326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121" id="121"/>
          <p:cNvSpPr/>
          <p:nvPr/>
        </p:nvSpPr>
        <p:spPr>
          <a:xfrm>
            <a:off y="3009900" x="6701971"/>
            <a:ext cy="1524000" cx="23241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name="Shape 122" id="122"/>
          <p:cNvSpPr/>
          <p:nvPr/>
        </p:nvSpPr>
        <p:spPr>
          <a:xfrm>
            <a:off y="3581400" x="2057400"/>
            <a:ext cy="381000" cx="609599"/>
          </a:xfrm>
          <a:prstGeom prst="rightArrow">
            <a:avLst>
              <a:gd name="adj1" fmla="val 14850"/>
              <a:gd name="adj2" fmla="val 50000"/>
            </a:avLst>
          </a:prstGeom>
          <a:solidFill>
            <a:schemeClr val="accent1"/>
          </a:solidFill>
          <a:ln w="19050" cap="rnd">
            <a:solidFill>
              <a:srgbClr val="3B3B64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23" id="123"/>
          <p:cNvSpPr/>
          <p:nvPr/>
        </p:nvSpPr>
        <p:spPr>
          <a:xfrm rot="8759879">
            <a:off y="4001683" x="5994489"/>
            <a:ext cy="381001" cx="657163"/>
          </a:xfrm>
          <a:prstGeom prst="rightArrow">
            <a:avLst>
              <a:gd name="adj1" fmla="val 15339"/>
              <a:gd name="adj2" fmla="val 50000"/>
            </a:avLst>
          </a:prstGeom>
          <a:solidFill>
            <a:schemeClr val="accent1"/>
          </a:solidFill>
          <a:ln w="19050" cap="rnd">
            <a:solidFill>
              <a:srgbClr val="3B3B64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24" id="124"/>
          <p:cNvSpPr/>
          <p:nvPr/>
        </p:nvSpPr>
        <p:spPr>
          <a:xfrm>
            <a:off y="6488112" x="228600"/>
            <a:ext cy="339724" cx="1752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Georgia"/>
              <a:buNone/>
            </a:pPr>
            <a:r>
              <a:rPr lang="en" i="0" baseline="0" strike="noStrike" sz="16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Team </a:t>
            </a:r>
            <a:r>
              <a:rPr lang="en" i="1" baseline="0" strike="noStrike" sz="1600" b="1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DDR</a:t>
            </a:r>
          </a:p>
        </p:txBody>
      </p:sp>
      <p:sp>
        <p:nvSpPr>
          <p:cNvPr name="Shape 125" id="125"/>
          <p:cNvSpPr txBox="1"/>
          <p:nvPr>
            <p:ph type="sldNum" idx="12"/>
          </p:nvPr>
        </p:nvSpPr>
        <p:spPr>
          <a:xfrm>
            <a:off y="1586" x="8174036"/>
            <a:ext cy="366711" cx="7620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>
            <a:pPr indent="0" marR="0" algn="l" marL="0" rtl="0" lvl="0">
              <a:buSzPct val="25000"/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9" id="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0" id="130"/>
          <p:cNvSpPr txBox="1"/>
          <p:nvPr>
            <p:ph type="title"/>
          </p:nvPr>
        </p:nvSpPr>
        <p:spPr>
          <a:xfrm>
            <a:off y="1143000" x="457200"/>
            <a:ext cy="1066799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rebuchet MS"/>
              <a:buNone/>
            </a:pPr>
            <a:r>
              <a:rPr lang="en" i="0" baseline="0" strike="noStrike" sz="40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Schedule</a:t>
            </a:r>
          </a:p>
        </p:txBody>
      </p:sp>
      <p:sp>
        <p:nvSpPr>
          <p:cNvPr name="Shape 131" id="131"/>
          <p:cNvSpPr/>
          <p:nvPr/>
        </p:nvSpPr>
        <p:spPr>
          <a:xfrm>
            <a:off y="1586" x="8174036"/>
            <a:ext cy="366711" cx="7620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>
            <a:pPr indent="0" marR="0" algn="r" marL="0" rtl="0" lvl="0">
              <a:buClr>
                <a:schemeClr val="dk1"/>
              </a:buClr>
              <a:buSzPct val="25000"/>
              <a:buFont typeface="Georgia"/>
              <a:buNone/>
            </a:pPr>
            <a:r>
              <a:rPr lang="en" i="0" baseline="0" strike="noStrike" sz="1800" b="0" cap="none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*</a:t>
            </a:r>
          </a:p>
        </p:txBody>
      </p:sp>
      <p:graphicFrame>
        <p:nvGraphicFramePr>
          <p:cNvPr name="Shape 132" id="132"/>
          <p:cNvGraphicFramePr/>
          <p:nvPr/>
        </p:nvGraphicFramePr>
        <p:xfrm>
          <a:off y="2057400" x="1524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{4A320409-9541-4F50-AEB3-14E3FDE4C719}</a:tableStyleId>
              </a:tblPr>
              <a:tblGrid>
                <a:gridCol w="1998650"/>
                <a:gridCol w="1768475"/>
                <a:gridCol w="5072050"/>
              </a:tblGrid>
              <a:tr h="693725">
                <a:tc>
                  <a:txBody>
                    <a:bodyPr>
                      <a:spAutoFit/>
                    </a:bodyPr>
                    <a:lstStyle/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Week of 4/23</a:t>
                      </a:r>
                    </a:p>
                  </a:txBody>
                  <a:tcPr marB="31250" marT="31250" marR="31250" marL="31250">
                    <a:lnL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i="1" sz="18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Sprint 1</a:t>
                      </a:r>
                    </a:p>
                  </a:txBody>
                  <a:tcPr marB="31250" marT="31250" marR="31250" marL="31250">
                    <a:lnL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*Paper Prototype</a:t>
                      </a:r>
                    </a:p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*UI mockup (1</a:t>
                      </a:r>
                      <a:r>
                        <a:rPr lang="en" baseline="30000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st</a:t>
                      </a: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version)</a:t>
                      </a:r>
                    </a:p>
                  </a:txBody>
                  <a:tcPr marB="31250" marT="31250" marR="31250" marL="31250">
                    <a:lnL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1008050">
                <a:tc>
                  <a:txBody>
                    <a:bodyPr>
                      <a:spAutoFit/>
                    </a:bodyPr>
                    <a:lstStyle/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Week of 4/30</a:t>
                      </a:r>
                    </a:p>
                  </a:txBody>
                  <a:tcPr marB="31250" marT="31250" marR="31250" marL="31250">
                    <a:lnL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i="1" sz="18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Sprint 2</a:t>
                      </a:r>
                    </a:p>
                  </a:txBody>
                  <a:tcPr marB="31250" marT="31250" marR="31250" marL="31250">
                    <a:lnL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*UI mockup (2</a:t>
                      </a:r>
                      <a:r>
                        <a:rPr lang="en" baseline="30000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nd</a:t>
                      </a: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version)</a:t>
                      </a:r>
                    </a:p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*UI refinement (1</a:t>
                      </a:r>
                      <a:r>
                        <a:rPr lang="en" baseline="30000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st</a:t>
                      </a: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version)</a:t>
                      </a:r>
                    </a:p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*Intuitive to use</a:t>
                      </a:r>
                    </a:p>
                  </a:txBody>
                  <a:tcPr marB="31250" marT="31250" marR="31250" marL="31250">
                    <a:lnL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1325550">
                <a:tc>
                  <a:txBody>
                    <a:bodyPr>
                      <a:spAutoFit/>
                    </a:bodyPr>
                    <a:lstStyle/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Week of 5/7</a:t>
                      </a:r>
                    </a:p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Week of 5/14</a:t>
                      </a:r>
                    </a:p>
                  </a:txBody>
                  <a:tcPr marB="31250" marT="31250" marR="31250" marL="31250">
                    <a:lnL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i="1" sz="18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Sprint 3</a:t>
                      </a:r>
                    </a:p>
                  </a:txBody>
                  <a:tcPr marB="31250" marT="31250" marR="31250" marL="31250">
                    <a:lnL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*Friendly UI</a:t>
                      </a:r>
                    </a:p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*Finish the Yelp info. retrieval feature</a:t>
                      </a:r>
                    </a:p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*Finish the mapping feature</a:t>
                      </a:r>
                    </a:p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*Work on the route optimization feature</a:t>
                      </a:r>
                    </a:p>
                  </a:txBody>
                  <a:tcPr marB="31250" marT="31250" marR="31250" marL="31250">
                    <a:lnL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1135050">
                <a:tc>
                  <a:txBody>
                    <a:bodyPr>
                      <a:spAutoFit/>
                    </a:bodyPr>
                    <a:lstStyle/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Week of 5/21</a:t>
                      </a:r>
                    </a:p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Week of 5/28</a:t>
                      </a:r>
                    </a:p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Week of 6/4</a:t>
                      </a:r>
                    </a:p>
                  </a:txBody>
                  <a:tcPr marB="31250" marT="31250" marR="31250" marL="31250">
                    <a:lnL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i="1" sz="18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Sprint 4</a:t>
                      </a:r>
                    </a:p>
                  </a:txBody>
                  <a:tcPr marB="31250" marT="31250" marR="31250" marL="31250">
                    <a:lnL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*Final UI</a:t>
                      </a:r>
                    </a:p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*Finish the route optimization feature</a:t>
                      </a:r>
                    </a:p>
                    <a:p>
                      <a:pPr indent="0" algn="l" marL="0" rtl="0" lvl="0">
                        <a:lnSpc>
                          <a:spcPct val="115000"/>
                        </a:lnSpc>
                        <a:buSzPct val="25000"/>
                        <a:buFont typeface="Verdana"/>
                        <a:buNone/>
                      </a:pPr>
                      <a:r>
                        <a:rPr lang="en" sz="180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*Finish the project</a:t>
                      </a:r>
                    </a:p>
                  </a:txBody>
                  <a:tcPr marB="31250" marT="31250" marR="31250" marL="31250">
                    <a:lnL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AAAAAA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</a:tbl>
          </a:graphicData>
        </a:graphic>
      </p:graphicFrame>
      <p:sp>
        <p:nvSpPr>
          <p:cNvPr name="Shape 133" id="133"/>
          <p:cNvSpPr/>
          <p:nvPr/>
        </p:nvSpPr>
        <p:spPr>
          <a:xfrm>
            <a:off y="6488112" x="228600"/>
            <a:ext cy="339724" cx="1752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Georgia"/>
              <a:buNone/>
            </a:pPr>
            <a:r>
              <a:rPr lang="en" i="0" baseline="0" strike="noStrike" sz="16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Team </a:t>
            </a:r>
            <a:r>
              <a:rPr lang="en" i="1" baseline="0" strike="noStrike" sz="1600" b="1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DDR</a:t>
            </a:r>
          </a:p>
        </p:txBody>
      </p:sp>
      <p:sp>
        <p:nvSpPr>
          <p:cNvPr name="Shape 134" id="134"/>
          <p:cNvSpPr txBox="1"/>
          <p:nvPr>
            <p:ph type="sldNum" idx="12"/>
          </p:nvPr>
        </p:nvSpPr>
        <p:spPr>
          <a:xfrm>
            <a:off y="1586" x="8174036"/>
            <a:ext cy="366711" cx="7620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>
            <a:pPr indent="0" marR="0" algn="l" marL="0" rtl="0" lvl="0">
              <a:buSzPct val="25000"/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Urban 1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FFFFFF"/>
      </a:accent3>
      <a:accent4>
        <a:srgbClr val="53548A"/>
      </a:accent4>
      <a:accent5>
        <a:srgbClr val="438086"/>
      </a:accent5>
      <a:accent6>
        <a:srgbClr val="FFFFFF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