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4151F5-CABD-4A0F-B413-0B7911AA3653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058A21-BE2E-4A3F-8294-34B931F276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143000"/>
          </a:xfrm>
        </p:spPr>
        <p:txBody>
          <a:bodyPr/>
          <a:lstStyle/>
          <a:p>
            <a:r>
              <a:rPr lang="en-US" dirty="0" smtClean="0"/>
              <a:t>Dinner and a Movie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Team Hindenburg:</a:t>
            </a:r>
          </a:p>
          <a:p>
            <a:r>
              <a:rPr lang="en-US" dirty="0"/>
              <a:t>Anthony Nardozza</a:t>
            </a:r>
          </a:p>
          <a:p>
            <a:r>
              <a:rPr lang="en-US" dirty="0"/>
              <a:t>Charles Pilgrim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9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Friends Online to Arrange Social Outing</a:t>
            </a:r>
          </a:p>
          <a:p>
            <a:r>
              <a:rPr lang="en-US" dirty="0" smtClean="0"/>
              <a:t>Select Movie/Restaurant Randomly or through Voting</a:t>
            </a:r>
          </a:p>
          <a:p>
            <a:r>
              <a:rPr lang="en-US" dirty="0" smtClean="0"/>
              <a:t>Presents Users looking for Social Activities a way to arrange </a:t>
            </a:r>
            <a:r>
              <a:rPr lang="en-US" smtClean="0"/>
              <a:t>“Get-Togethers.”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3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Searches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1" y="3561187"/>
            <a:ext cx="5659971" cy="2700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3" y="1284105"/>
            <a:ext cx="5264858" cy="2297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545" y="1143000"/>
            <a:ext cx="4006694" cy="29908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20908"/>
            <a:ext cx="630555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Features/Data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Features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Text Messaging</a:t>
            </a:r>
          </a:p>
          <a:p>
            <a:r>
              <a:rPr lang="en-US" dirty="0" smtClean="0"/>
              <a:t>Data Sources</a:t>
            </a:r>
          </a:p>
          <a:p>
            <a:pPr lvl="1"/>
            <a:r>
              <a:rPr lang="en-US" dirty="0" smtClean="0"/>
              <a:t>Bing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err="1" smtClean="0"/>
              <a:t>IMDb</a:t>
            </a:r>
            <a:endParaRPr lang="en-US" dirty="0" smtClean="0"/>
          </a:p>
          <a:p>
            <a:pPr lvl="1"/>
            <a:r>
              <a:rPr lang="en-US" dirty="0" smtClean="0"/>
              <a:t>NetFlix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Week 6 </a:t>
            </a:r>
          </a:p>
          <a:p>
            <a:pPr lvl="1"/>
            <a:r>
              <a:rPr lang="en-US" dirty="0"/>
              <a:t>Develop full interface mock-up with some real </a:t>
            </a:r>
            <a:r>
              <a:rPr lang="en-US" dirty="0" err="1"/>
              <a:t>ui</a:t>
            </a:r>
            <a:r>
              <a:rPr lang="en-US" dirty="0"/>
              <a:t> pages to determine overall theme.</a:t>
            </a:r>
          </a:p>
          <a:p>
            <a:pPr lvl="1"/>
            <a:r>
              <a:rPr lang="en-US" dirty="0"/>
              <a:t>Begin research into restaurant and movie search APIs (Bing, Netflix,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Week 7</a:t>
            </a:r>
          </a:p>
          <a:p>
            <a:pPr lvl="1"/>
            <a:r>
              <a:rPr lang="en-US" dirty="0"/>
              <a:t>Finish UI design for the app.</a:t>
            </a:r>
          </a:p>
          <a:p>
            <a:pPr lvl="1"/>
            <a:r>
              <a:rPr lang="en-US" dirty="0"/>
              <a:t>Return basic search results based on location.</a:t>
            </a:r>
          </a:p>
          <a:p>
            <a:pPr lvl="1"/>
            <a:r>
              <a:rPr lang="en-US" dirty="0"/>
              <a:t>Determine best source of results needed and any parsing required.</a:t>
            </a:r>
          </a:p>
          <a:p>
            <a:pPr lvl="1"/>
            <a:r>
              <a:rPr lang="en-US" dirty="0"/>
              <a:t>Begin research into social functions (friend messaging or Twitter integration).</a:t>
            </a:r>
          </a:p>
          <a:p>
            <a:r>
              <a:rPr lang="en-US" dirty="0"/>
              <a:t>Week 8</a:t>
            </a:r>
          </a:p>
          <a:p>
            <a:pPr lvl="0"/>
            <a:r>
              <a:rPr lang="en-US" dirty="0"/>
              <a:t>Determine best method to get search results and display them in the app.</a:t>
            </a:r>
          </a:p>
          <a:p>
            <a:pPr lvl="1"/>
            <a:r>
              <a:rPr lang="en-US" dirty="0"/>
              <a:t>Week 9</a:t>
            </a:r>
          </a:p>
          <a:p>
            <a:pPr lvl="1"/>
            <a:r>
              <a:rPr lang="en-US" dirty="0"/>
              <a:t>Have social functions working with the app.</a:t>
            </a:r>
          </a:p>
          <a:p>
            <a:pPr lvl="1"/>
            <a:r>
              <a:rPr lang="en-US" dirty="0"/>
              <a:t>Finish any remaining UI and search issues.</a:t>
            </a:r>
          </a:p>
          <a:p>
            <a:r>
              <a:rPr lang="en-US" dirty="0"/>
              <a:t>Week 10</a:t>
            </a:r>
          </a:p>
          <a:p>
            <a:pPr lvl="1"/>
            <a:r>
              <a:rPr lang="en-US" dirty="0"/>
              <a:t>Final testing.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04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167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Dinner and a Movie</vt:lpstr>
      <vt:lpstr>Application Features</vt:lpstr>
      <vt:lpstr>Source Searches</vt:lpstr>
      <vt:lpstr>Phone Features/Data Sources</vt:lpstr>
      <vt:lpstr>Schedule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Dinner and a Movie</dc:title>
  <dc:creator>Charles J Pilgrim</dc:creator>
  <cp:lastModifiedBy>Nardz</cp:lastModifiedBy>
  <cp:revision>7</cp:revision>
  <dcterms:created xsi:type="dcterms:W3CDTF">2012-04-23T15:37:26Z</dcterms:created>
  <dcterms:modified xsi:type="dcterms:W3CDTF">2012-04-24T00:38:56Z</dcterms:modified>
</cp:coreProperties>
</file>