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61" autoAdjust="0"/>
  </p:normalViewPr>
  <p:slideViewPr>
    <p:cSldViewPr>
      <p:cViewPr>
        <p:scale>
          <a:sx n="90" d="100"/>
          <a:sy n="90" d="100"/>
        </p:scale>
        <p:origin x="-100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80543B-4FE1-4B12-9839-A548BF3C471B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8DF7A1-5FE1-44D2-9B1E-17843E9BD99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Soetanto</a:t>
            </a:r>
          </a:p>
          <a:p>
            <a:r>
              <a:rPr lang="en-US" dirty="0" err="1" smtClean="0"/>
              <a:t>MyDaq</a:t>
            </a:r>
            <a:r>
              <a:rPr lang="en-US" dirty="0" smtClean="0"/>
              <a:t> Musical Instrument Example</a:t>
            </a:r>
          </a:p>
          <a:p>
            <a:r>
              <a:rPr lang="en-US" dirty="0" smtClean="0"/>
              <a:t>ENGR 100 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228" y="152400"/>
            <a:ext cx="7024744" cy="9144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1800" y="17526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Invented by a physicist Leon Theremin, and patented in 1928</a:t>
            </a:r>
          </a:p>
          <a:p>
            <a:r>
              <a:rPr lang="en-US" sz="3000" dirty="0" smtClean="0"/>
              <a:t>Lenin was impressed with the invention and started taking lessons</a:t>
            </a:r>
          </a:p>
          <a:p>
            <a:r>
              <a:rPr lang="en-US" sz="3000" dirty="0" smtClean="0"/>
              <a:t>Featured in 1951 </a:t>
            </a:r>
            <a:r>
              <a:rPr lang="en-US" sz="3000" i="1" dirty="0" smtClean="0"/>
              <a:t>The Day the Earth Stood Still</a:t>
            </a:r>
            <a:r>
              <a:rPr lang="en-US" sz="3000" dirty="0" smtClean="0"/>
              <a:t>, 1945 </a:t>
            </a:r>
            <a:r>
              <a:rPr lang="en-US" sz="3000" i="1" dirty="0" smtClean="0"/>
              <a:t>The Lost Weekend</a:t>
            </a:r>
            <a:endParaRPr lang="en-US" sz="3000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1905000"/>
            <a:ext cx="41052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1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Played without physical contact</a:t>
            </a:r>
          </a:p>
          <a:p>
            <a:r>
              <a:rPr lang="en-US" dirty="0" smtClean="0"/>
              <a:t>Uses 2 Antennae forms the input</a:t>
            </a:r>
          </a:p>
          <a:p>
            <a:pPr lvl="1"/>
            <a:r>
              <a:rPr lang="en-US" dirty="0" smtClean="0"/>
              <a:t>Pitch</a:t>
            </a:r>
          </a:p>
          <a:p>
            <a:pPr lvl="1"/>
            <a:r>
              <a:rPr lang="en-US" dirty="0" smtClean="0"/>
              <a:t>Volume</a:t>
            </a:r>
          </a:p>
          <a:p>
            <a:r>
              <a:rPr lang="en-US" dirty="0" smtClean="0"/>
              <a:t>Hands become ground plate for antenna</a:t>
            </a:r>
          </a:p>
          <a:p>
            <a:r>
              <a:rPr lang="en-US" dirty="0" smtClean="0"/>
              <a:t>Becomes a variable capacitor</a:t>
            </a:r>
          </a:p>
          <a:p>
            <a:r>
              <a:rPr lang="en-US" dirty="0" smtClean="0"/>
              <a:t>LC circuit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Version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7" y="2133601"/>
            <a:ext cx="8011547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6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TSL 260R 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Light Intensity to Voltage Converter</a:t>
            </a:r>
          </a:p>
          <a:p>
            <a:r>
              <a:rPr lang="en-US" dirty="0" smtClean="0"/>
              <a:t>λ=940 nm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VDD= 2.7–5.5 V</a:t>
            </a:r>
          </a:p>
          <a:p>
            <a:pPr lvl="1"/>
            <a:r>
              <a:rPr lang="en-US" dirty="0" smtClean="0"/>
              <a:t>VOM= 3.3V </a:t>
            </a:r>
          </a:p>
          <a:p>
            <a:pPr marL="457200" lvl="1" indent="0">
              <a:buNone/>
            </a:pPr>
            <a:r>
              <a:rPr lang="en-US" dirty="0" smtClean="0"/>
              <a:t>at VDD=4.5V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306" y="2362200"/>
            <a:ext cx="1218425" cy="318941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732" y="2219149"/>
            <a:ext cx="3793068" cy="37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Schematics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7344801" cy="1438476"/>
          </a:xfrm>
        </p:spPr>
      </p:pic>
      <p:grpSp>
        <p:nvGrpSpPr>
          <p:cNvPr id="98" name="Group 97"/>
          <p:cNvGrpSpPr/>
          <p:nvPr/>
        </p:nvGrpSpPr>
        <p:grpSpPr>
          <a:xfrm>
            <a:off x="3200400" y="2368550"/>
            <a:ext cx="3810000" cy="3194050"/>
            <a:chOff x="3200400" y="2368550"/>
            <a:chExt cx="3810000" cy="3194050"/>
          </a:xfrm>
        </p:grpSpPr>
        <p:grpSp>
          <p:nvGrpSpPr>
            <p:cNvPr id="96" name="Group 95"/>
            <p:cNvGrpSpPr/>
            <p:nvPr/>
          </p:nvGrpSpPr>
          <p:grpSpPr>
            <a:xfrm>
              <a:off x="3581400" y="2368550"/>
              <a:ext cx="3233057" cy="1066800"/>
              <a:chOff x="3581400" y="2362200"/>
              <a:chExt cx="3233057" cy="10668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3581400" y="2362200"/>
                <a:ext cx="0" cy="1066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581400" y="2362200"/>
                <a:ext cx="323305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6814457" y="2362200"/>
                <a:ext cx="0" cy="1066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4572000" y="2368550"/>
              <a:ext cx="457200" cy="1066800"/>
              <a:chOff x="4572000" y="2362200"/>
              <a:chExt cx="457200" cy="10668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4572000" y="2362200"/>
                <a:ext cx="0" cy="1066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5029200" y="2362200"/>
                <a:ext cx="0" cy="1066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3581400" y="4495800"/>
              <a:ext cx="914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TSL 260R LF</a:t>
              </a:r>
              <a:endParaRPr lang="en-US" dirty="0"/>
            </a:p>
          </p:txBody>
        </p:sp>
        <p:cxnSp>
          <p:nvCxnSpPr>
            <p:cNvPr id="26" name="Straight Connector 25"/>
            <p:cNvCxnSpPr>
              <a:stCxn id="23" idx="0"/>
            </p:cNvCxnSpPr>
            <p:nvPr/>
          </p:nvCxnSpPr>
          <p:spPr>
            <a:xfrm flipV="1">
              <a:off x="4038600" y="4121150"/>
              <a:ext cx="0" cy="3746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3"/>
            </p:cNvCxnSpPr>
            <p:nvPr/>
          </p:nvCxnSpPr>
          <p:spPr>
            <a:xfrm>
              <a:off x="4495800" y="4876800"/>
              <a:ext cx="3810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3200400" y="4667250"/>
              <a:ext cx="38100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5512707" y="4495800"/>
              <a:ext cx="914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TSL 260R LF</a:t>
              </a:r>
              <a:endParaRPr lang="en-US" dirty="0"/>
            </a:p>
          </p:txBody>
        </p:sp>
        <p:cxnSp>
          <p:nvCxnSpPr>
            <p:cNvPr id="38" name="Straight Connector 37"/>
            <p:cNvCxnSpPr>
              <a:stCxn id="37" idx="0"/>
            </p:cNvCxnSpPr>
            <p:nvPr/>
          </p:nvCxnSpPr>
          <p:spPr>
            <a:xfrm flipV="1">
              <a:off x="5969907" y="4121150"/>
              <a:ext cx="0" cy="3746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7" idx="3"/>
            </p:cNvCxnSpPr>
            <p:nvPr/>
          </p:nvCxnSpPr>
          <p:spPr>
            <a:xfrm>
              <a:off x="6427107" y="4876800"/>
              <a:ext cx="58329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4800600" y="4654550"/>
              <a:ext cx="712107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010400" y="3352800"/>
              <a:ext cx="0" cy="2209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876800" y="5562600"/>
              <a:ext cx="2133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876800" y="4870450"/>
              <a:ext cx="0" cy="6921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038600" y="4114800"/>
              <a:ext cx="533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5029200" y="4114800"/>
              <a:ext cx="940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5029200" y="342900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4572000" y="342900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00600" y="3429000"/>
              <a:ext cx="0" cy="12192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343400" y="3429000"/>
              <a:ext cx="0" cy="3810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3200400" y="3810000"/>
              <a:ext cx="0" cy="8509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200400" y="3810000"/>
              <a:ext cx="114300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93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Mapping analog to system input</a:t>
            </a:r>
          </a:p>
          <a:p>
            <a:pPr lvl="1"/>
            <a:r>
              <a:rPr lang="en-US" dirty="0" smtClean="0"/>
              <a:t>Human hearing range 20 -20000 Hz</a:t>
            </a:r>
          </a:p>
          <a:p>
            <a:pPr lvl="1"/>
            <a:r>
              <a:rPr lang="en-US" dirty="0" smtClean="0"/>
              <a:t>Piano frequency range 16 – 5000 Hz</a:t>
            </a:r>
          </a:p>
          <a:p>
            <a:pPr lvl="1"/>
            <a:r>
              <a:rPr lang="en-US" dirty="0" smtClean="0"/>
              <a:t>Amplitude range -2 to 2 V</a:t>
            </a:r>
          </a:p>
          <a:p>
            <a:r>
              <a:rPr lang="en-US" dirty="0" smtClean="0"/>
              <a:t>Harmonics </a:t>
            </a:r>
            <a:r>
              <a:rPr lang="en-US" dirty="0" err="1" smtClean="0"/>
              <a:t>vs</a:t>
            </a:r>
            <a:r>
              <a:rPr lang="en-US" dirty="0" smtClean="0"/>
              <a:t> True Tone</a:t>
            </a:r>
          </a:p>
          <a:p>
            <a:pPr lvl="1"/>
            <a:r>
              <a:rPr lang="en-US" dirty="0" smtClean="0"/>
              <a:t>Pure sine waveform is true tone</a:t>
            </a:r>
          </a:p>
          <a:p>
            <a:pPr lvl="1"/>
            <a:r>
              <a:rPr lang="en-US" dirty="0" smtClean="0"/>
              <a:t>Musical instrument never generate true tone</a:t>
            </a:r>
          </a:p>
          <a:p>
            <a:r>
              <a:rPr lang="en-US" dirty="0" smtClean="0"/>
              <a:t>Limitation</a:t>
            </a:r>
          </a:p>
          <a:p>
            <a:pPr lvl="1"/>
            <a:r>
              <a:rPr lang="en-US" dirty="0" smtClean="0"/>
              <a:t>DAQ maximum sampling rate 200k Hz</a:t>
            </a:r>
          </a:p>
          <a:p>
            <a:pPr lvl="1"/>
            <a:r>
              <a:rPr lang="en-US" dirty="0" smtClean="0"/>
              <a:t>DAQ audio out voltage -2 to 2 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 Front Panel</a:t>
            </a:r>
            <a:endParaRPr lang="en-US" dirty="0"/>
          </a:p>
        </p:txBody>
      </p:sp>
      <p:pic>
        <p:nvPicPr>
          <p:cNvPr id="4" name="Content Placeholder 3" descr="therman.vi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465908"/>
            <a:ext cx="8610599" cy="5239692"/>
          </a:xfrm>
        </p:spPr>
      </p:pic>
    </p:spTree>
    <p:extLst>
      <p:ext uri="{BB962C8B-B14F-4D97-AF65-F5344CB8AC3E}">
        <p14:creationId xmlns:p14="http://schemas.microsoft.com/office/powerpoint/2010/main" val="34340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Diagram VI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69" y="1694814"/>
            <a:ext cx="6897063" cy="4553586"/>
          </a:xfrm>
        </p:spPr>
      </p:pic>
    </p:spTree>
    <p:extLst>
      <p:ext uri="{BB962C8B-B14F-4D97-AF65-F5344CB8AC3E}">
        <p14:creationId xmlns:p14="http://schemas.microsoft.com/office/powerpoint/2010/main" val="28549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1311</TotalTime>
  <Words>169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Theremin</vt:lpstr>
      <vt:lpstr>History</vt:lpstr>
      <vt:lpstr>Operation Method</vt:lpstr>
      <vt:lpstr>Our Version</vt:lpstr>
      <vt:lpstr>TSL 260R LF</vt:lpstr>
      <vt:lpstr>Wiring Schematics</vt:lpstr>
      <vt:lpstr>Software Design Steps</vt:lpstr>
      <vt:lpstr>VI Front Panel</vt:lpstr>
      <vt:lpstr>Wiring Diagram 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Theremin</dc:title>
  <dc:creator>William</dc:creator>
  <cp:lastModifiedBy>William</cp:lastModifiedBy>
  <cp:revision>17</cp:revision>
  <dcterms:created xsi:type="dcterms:W3CDTF">2010-11-09T23:37:32Z</dcterms:created>
  <dcterms:modified xsi:type="dcterms:W3CDTF">2010-11-10T21:28:33Z</dcterms:modified>
</cp:coreProperties>
</file>