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6E03-624B-486B-BC2C-23C5929D9089}" type="datetimeFigureOut">
              <a:rPr lang="en-US" smtClean="0"/>
              <a:pPr/>
              <a:t>5/28/2010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337F-0D0E-4AEC-92BD-D999E13654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6E03-624B-486B-BC2C-23C5929D9089}" type="datetimeFigureOut">
              <a:rPr lang="en-US" smtClean="0"/>
              <a:pPr/>
              <a:t>5/28/2010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337F-0D0E-4AEC-92BD-D999E13654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6E03-624B-486B-BC2C-23C5929D9089}" type="datetimeFigureOut">
              <a:rPr lang="en-US" smtClean="0"/>
              <a:pPr/>
              <a:t>5/28/2010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337F-0D0E-4AEC-92BD-D999E13654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6E03-624B-486B-BC2C-23C5929D9089}" type="datetimeFigureOut">
              <a:rPr lang="en-US" smtClean="0"/>
              <a:pPr/>
              <a:t>5/28/2010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337F-0D0E-4AEC-92BD-D999E13654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6E03-624B-486B-BC2C-23C5929D9089}" type="datetimeFigureOut">
              <a:rPr lang="en-US" smtClean="0"/>
              <a:pPr/>
              <a:t>5/28/2010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337F-0D0E-4AEC-92BD-D999E13654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6E03-624B-486B-BC2C-23C5929D9089}" type="datetimeFigureOut">
              <a:rPr lang="en-US" smtClean="0"/>
              <a:pPr/>
              <a:t>5/28/2010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337F-0D0E-4AEC-92BD-D999E13654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6E03-624B-486B-BC2C-23C5929D9089}" type="datetimeFigureOut">
              <a:rPr lang="en-US" smtClean="0"/>
              <a:pPr/>
              <a:t>5/28/2010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337F-0D0E-4AEC-92BD-D999E13654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6E03-624B-486B-BC2C-23C5929D9089}" type="datetimeFigureOut">
              <a:rPr lang="en-US" smtClean="0"/>
              <a:pPr/>
              <a:t>5/28/2010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337F-0D0E-4AEC-92BD-D999E13654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6E03-624B-486B-BC2C-23C5929D9089}" type="datetimeFigureOut">
              <a:rPr lang="en-US" smtClean="0"/>
              <a:pPr/>
              <a:t>5/28/2010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337F-0D0E-4AEC-92BD-D999E13654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6E03-624B-486B-BC2C-23C5929D9089}" type="datetimeFigureOut">
              <a:rPr lang="en-US" smtClean="0"/>
              <a:pPr/>
              <a:t>5/28/2010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337F-0D0E-4AEC-92BD-D999E13654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6E03-624B-486B-BC2C-23C5929D9089}" type="datetimeFigureOut">
              <a:rPr lang="en-US" smtClean="0"/>
              <a:pPr/>
              <a:t>5/28/2010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337F-0D0E-4AEC-92BD-D999E13654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16E03-624B-486B-BC2C-23C5929D9089}" type="datetimeFigureOut">
              <a:rPr lang="en-US" smtClean="0"/>
              <a:pPr/>
              <a:t>5/28/2010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C337F-0D0E-4AEC-92BD-D999E13654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jpe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ENGR100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 Wrap </a:t>
            </a:r>
            <a:r>
              <a:rPr lang="en-US" dirty="0" smtClean="0"/>
              <a:t>up</a:t>
            </a:r>
          </a:p>
          <a:p>
            <a:r>
              <a:rPr lang="en-US" dirty="0" err="1" smtClean="0"/>
              <a:t>Feng-Ju</a:t>
            </a:r>
            <a:r>
              <a:rPr lang="en-US" dirty="0" smtClean="0"/>
              <a:t> Hsieh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ttp://www.water-towers.com/1STXOPEN2KTANKSIDE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495800"/>
            <a:ext cx="1676400" cy="2014384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11250" t="22000" r="28750" b="10000"/>
          <a:stretch>
            <a:fillRect/>
          </a:stretch>
        </p:blipFill>
        <p:spPr bwMode="auto">
          <a:xfrm>
            <a:off x="4800600" y="1752600"/>
            <a:ext cx="3657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C:\Documents and Settings\fongru\My Documents\My Pictures\2935404589_f7318b2c9a_b.jpg"/>
          <p:cNvPicPr>
            <a:picLocks noChangeAspect="1" noChangeArrowheads="1"/>
          </p:cNvPicPr>
          <p:nvPr/>
        </p:nvPicPr>
        <p:blipFill>
          <a:blip r:embed="rId4" cstate="print">
            <a:lum bright="44000"/>
          </a:blip>
          <a:srcRect/>
          <a:stretch>
            <a:fillRect/>
          </a:stretch>
        </p:blipFill>
        <p:spPr bwMode="auto">
          <a:xfrm>
            <a:off x="762000" y="1676400"/>
            <a:ext cx="7924800" cy="4953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Tower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Engineering Design Process</a:t>
            </a:r>
          </a:p>
          <a:p>
            <a:r>
              <a:rPr lang="en-US" dirty="0" smtClean="0"/>
              <a:t>Assumption</a:t>
            </a:r>
          </a:p>
          <a:p>
            <a:r>
              <a:rPr lang="en-US" dirty="0" smtClean="0"/>
              <a:t>Material Limits?</a:t>
            </a:r>
          </a:p>
          <a:p>
            <a:r>
              <a:rPr lang="en-US" dirty="0" smtClean="0"/>
              <a:t>IBM-Think</a:t>
            </a:r>
          </a:p>
          <a:p>
            <a:r>
              <a:rPr lang="en-US" dirty="0" smtClean="0"/>
              <a:t>APPLE-Think Different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launching-gantry-operator.com/Eigene%20Webs/MeinWeb/Photoalbum%20Ordner/placingBoxGirder.jpg"/>
          <p:cNvPicPr>
            <a:picLocks noChangeAspect="1" noChangeArrowheads="1"/>
          </p:cNvPicPr>
          <p:nvPr/>
        </p:nvPicPr>
        <p:blipFill>
          <a:blip r:embed="rId2" cstate="print"/>
          <a:srcRect l="9821" t="5405" r="2679" b="6757"/>
          <a:stretch>
            <a:fillRect/>
          </a:stretch>
        </p:blipFill>
        <p:spPr bwMode="auto">
          <a:xfrm>
            <a:off x="6705600" y="5334000"/>
            <a:ext cx="2067951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http://www.tacuroctr.com/images/Blog/Millau_Viaduct.jpg"/>
          <p:cNvPicPr>
            <a:picLocks noChangeAspect="1" noChangeArrowheads="1"/>
          </p:cNvPicPr>
          <p:nvPr/>
        </p:nvPicPr>
        <p:blipFill>
          <a:blip r:embed="rId3" cstate="print">
            <a:lum bright="35000" contrast="-41000"/>
          </a:blip>
          <a:srcRect/>
          <a:stretch>
            <a:fillRect/>
          </a:stretch>
        </p:blipFill>
        <p:spPr bwMode="auto">
          <a:xfrm>
            <a:off x="381000" y="1524000"/>
            <a:ext cx="8529376" cy="48510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ea typeface="新細明體" pitchFamily="18" charset="-120"/>
              </a:rPr>
              <a:t>Bridge Type</a:t>
            </a:r>
          </a:p>
          <a:p>
            <a:r>
              <a:rPr lang="en-US" dirty="0" smtClean="0"/>
              <a:t>Force Analysis: Tension </a:t>
            </a:r>
            <a:r>
              <a:rPr lang="en-US" dirty="0" err="1" smtClean="0"/>
              <a:t>vs</a:t>
            </a:r>
            <a:r>
              <a:rPr lang="en-US" dirty="0" smtClean="0"/>
              <a:t> Compression</a:t>
            </a:r>
          </a:p>
          <a:p>
            <a:r>
              <a:rPr lang="en-US" dirty="0" smtClean="0"/>
              <a:t>How to do Teamwork, Time line?</a:t>
            </a:r>
          </a:p>
          <a:p>
            <a:r>
              <a:rPr lang="en-US" dirty="0" smtClean="0"/>
              <a:t>Component Test.</a:t>
            </a:r>
          </a:p>
          <a:p>
            <a:r>
              <a:rPr lang="en-US" dirty="0" smtClean="0"/>
              <a:t>Simulation Software</a:t>
            </a:r>
          </a:p>
          <a:p>
            <a:r>
              <a:rPr lang="en-US" dirty="0" smtClean="0"/>
              <a:t>Prototype, Final Design</a:t>
            </a:r>
          </a:p>
          <a:p>
            <a:r>
              <a:rPr lang="en-US" dirty="0" smtClean="0"/>
              <a:t>Tips: length, strength, shape…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250" t="22000" r="28750" b="10000"/>
          <a:stretch>
            <a:fillRect/>
          </a:stretch>
        </p:blipFill>
        <p:spPr bwMode="auto">
          <a:xfrm>
            <a:off x="6477000" y="76200"/>
            <a:ext cx="266700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 and Electric Wiring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Logic Gate</a:t>
            </a:r>
          </a:p>
          <a:p>
            <a:r>
              <a:rPr lang="en-US" dirty="0" smtClean="0"/>
              <a:t>Switch combination</a:t>
            </a:r>
          </a:p>
          <a:p>
            <a:r>
              <a:rPr lang="en-US" dirty="0" smtClean="0"/>
              <a:t>Real Application</a:t>
            </a:r>
          </a:p>
          <a:p>
            <a:r>
              <a:rPr lang="en-US" dirty="0" smtClean="0"/>
              <a:t>LabVIEW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87208" y="1524000"/>
            <a:ext cx="4356691" cy="25146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5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191000"/>
            <a:ext cx="3028950" cy="23241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  <p:pic>
        <p:nvPicPr>
          <p:cNvPr id="6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4191000"/>
            <a:ext cx="3725862" cy="23939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www.legomylegobot.com/lego%20nxt%20rcx%20projects002010.jpg"/>
          <p:cNvPicPr>
            <a:picLocks noChangeAspect="1" noChangeArrowheads="1"/>
          </p:cNvPicPr>
          <p:nvPr/>
        </p:nvPicPr>
        <p:blipFill>
          <a:blip r:embed="rId2" cstate="print">
            <a:lum bright="35000" contrast="-42000"/>
          </a:blip>
          <a:srcRect/>
          <a:stretch>
            <a:fillRect/>
          </a:stretch>
        </p:blipFill>
        <p:spPr bwMode="auto">
          <a:xfrm>
            <a:off x="2667000" y="1752600"/>
            <a:ext cx="3890963" cy="4724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Robot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History and Future</a:t>
            </a:r>
          </a:p>
          <a:p>
            <a:r>
              <a:rPr lang="en-US" altLang="zh-TW" dirty="0" smtClean="0">
                <a:ea typeface="新細明體" pitchFamily="18" charset="-120"/>
              </a:rPr>
              <a:t>Basic Two Components of Robot (Brain, Body)</a:t>
            </a:r>
            <a:endParaRPr lang="en-US" dirty="0" smtClean="0"/>
          </a:p>
          <a:p>
            <a:r>
              <a:rPr lang="en-US" dirty="0" smtClean="0"/>
              <a:t>Brain Storming Strategy (Offense and defense)</a:t>
            </a:r>
          </a:p>
          <a:p>
            <a:r>
              <a:rPr lang="en-US" dirty="0" smtClean="0"/>
              <a:t>Programming Skill</a:t>
            </a:r>
          </a:p>
          <a:p>
            <a:r>
              <a:rPr lang="en-US" dirty="0" smtClean="0"/>
              <a:t>Gear Ratio=</a:t>
            </a:r>
            <a:r>
              <a:rPr lang="en-US" dirty="0"/>
              <a:t> </a:t>
            </a:r>
            <a:r>
              <a:rPr lang="en-US" dirty="0" smtClean="0"/>
              <a:t>driven gear R2 : driving gear R1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250" t="22000" r="28750" b="10000"/>
          <a:stretch>
            <a:fillRect/>
          </a:stretch>
        </p:blipFill>
        <p:spPr bwMode="auto">
          <a:xfrm>
            <a:off x="6858000" y="76201"/>
            <a:ext cx="22860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3276600"/>
            <a:ext cx="2126353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GearAnalysisRule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9925" y="4876800"/>
            <a:ext cx="2124075" cy="1152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" y="4419600"/>
            <a:ext cx="1871662" cy="1751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4419600"/>
            <a:ext cx="1981200" cy="1351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4419600"/>
            <a:ext cx="2052637" cy="138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38200" y="6271260"/>
            <a:ext cx="1676400" cy="586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2514600" y="6488668"/>
            <a:ext cx="510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 small </a:t>
            </a:r>
            <a:r>
              <a:rPr lang="en-US" dirty="0" smtClean="0"/>
              <a:t>gear driving </a:t>
            </a:r>
            <a:r>
              <a:rPr lang="en-US" dirty="0"/>
              <a:t>a larger gear will amplify torque</a:t>
            </a:r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5943600"/>
            <a:ext cx="1752600" cy="300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5867400"/>
            <a:ext cx="1981200" cy="446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62800" y="6019800"/>
            <a:ext cx="16764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for Extra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If big wheels are less efficient for towing, why do </a:t>
            </a:r>
            <a:r>
              <a:rPr lang="en-US" sz="2800" dirty="0" smtClean="0"/>
              <a:t>tractors have </a:t>
            </a:r>
            <a:r>
              <a:rPr lang="en-US" sz="2800" dirty="0"/>
              <a:t>big wheels</a:t>
            </a:r>
            <a:r>
              <a:rPr lang="en-US" sz="2800" dirty="0" smtClean="0"/>
              <a:t>?</a:t>
            </a:r>
          </a:p>
          <a:p>
            <a:pPr>
              <a:buNone/>
            </a:pPr>
            <a:r>
              <a:rPr lang="en-US" sz="2800" dirty="0" smtClean="0"/>
              <a:t>    </a:t>
            </a:r>
            <a:r>
              <a:rPr lang="en-US" sz="1400" dirty="0" smtClean="0"/>
              <a:t>[Hint] Think about the </a:t>
            </a:r>
            <a:r>
              <a:rPr lang="en-US" sz="1400" dirty="0" smtClean="0"/>
              <a:t>force </a:t>
            </a:r>
            <a:r>
              <a:rPr lang="en-US" sz="1400" dirty="0" smtClean="0"/>
              <a:t>that actually </a:t>
            </a:r>
            <a:r>
              <a:rPr lang="en-US" sz="1400" dirty="0" smtClean="0"/>
              <a:t> pushes </a:t>
            </a:r>
            <a:r>
              <a:rPr lang="en-US" sz="1400" dirty="0" smtClean="0"/>
              <a:t>the vehicle to move forward. What’s the criteria of </a:t>
            </a:r>
            <a:r>
              <a:rPr lang="en-US" sz="1400" dirty="0" smtClean="0"/>
              <a:t>this </a:t>
            </a:r>
            <a:r>
              <a:rPr lang="en-US" sz="1400" dirty="0" smtClean="0"/>
              <a:t>kind of force and its relationship to the torque generated from </a:t>
            </a:r>
            <a:r>
              <a:rPr lang="en-US" sz="1400" dirty="0" smtClean="0"/>
              <a:t>engine  and </a:t>
            </a:r>
            <a:r>
              <a:rPr lang="en-US" sz="1400" dirty="0" smtClean="0"/>
              <a:t>to the </a:t>
            </a:r>
            <a:r>
              <a:rPr lang="en-US" sz="1400" dirty="0" smtClean="0"/>
              <a:t>force that tows cargo?</a:t>
            </a: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733800"/>
            <a:ext cx="38097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5105400"/>
            <a:ext cx="2567059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173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ENGR100</vt:lpstr>
      <vt:lpstr>Water Tower Project</vt:lpstr>
      <vt:lpstr>Bridge Project</vt:lpstr>
      <vt:lpstr>Logic  and Electric Wiring Project</vt:lpstr>
      <vt:lpstr>Robot Project</vt:lpstr>
      <vt:lpstr>Question for Extra Points</vt:lpstr>
    </vt:vector>
  </TitlesOfParts>
  <Company>University of Washington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ENGR100</dc:title>
  <dc:creator>Feng-Ju Hsieh</dc:creator>
  <cp:lastModifiedBy>Feng-Ju Hsieh</cp:lastModifiedBy>
  <cp:revision>18</cp:revision>
  <dcterms:created xsi:type="dcterms:W3CDTF">2010-05-28T18:09:53Z</dcterms:created>
  <dcterms:modified xsi:type="dcterms:W3CDTF">2010-05-29T00:42:42Z</dcterms:modified>
</cp:coreProperties>
</file>