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0" r:id="rId4"/>
    <p:sldId id="271" r:id="rId5"/>
    <p:sldId id="261" r:id="rId6"/>
    <p:sldId id="257" r:id="rId7"/>
    <p:sldId id="258" r:id="rId8"/>
    <p:sldId id="259" r:id="rId9"/>
    <p:sldId id="262" r:id="rId10"/>
    <p:sldId id="276" r:id="rId11"/>
    <p:sldId id="263" r:id="rId12"/>
    <p:sldId id="265" r:id="rId13"/>
    <p:sldId id="266" r:id="rId14"/>
    <p:sldId id="277" r:id="rId15"/>
    <p:sldId id="302" r:id="rId16"/>
    <p:sldId id="283" r:id="rId17"/>
    <p:sldId id="284" r:id="rId18"/>
    <p:sldId id="285" r:id="rId19"/>
    <p:sldId id="297" r:id="rId20"/>
    <p:sldId id="287" r:id="rId21"/>
    <p:sldId id="286" r:id="rId22"/>
    <p:sldId id="301" r:id="rId23"/>
    <p:sldId id="298" r:id="rId24"/>
    <p:sldId id="299" r:id="rId25"/>
    <p:sldId id="288" r:id="rId26"/>
    <p:sldId id="289" r:id="rId27"/>
    <p:sldId id="290" r:id="rId28"/>
    <p:sldId id="295" r:id="rId29"/>
    <p:sldId id="296" r:id="rId30"/>
    <p:sldId id="304" r:id="rId31"/>
    <p:sldId id="306" r:id="rId32"/>
    <p:sldId id="305" r:id="rId33"/>
    <p:sldId id="303" r:id="rId34"/>
    <p:sldId id="300" r:id="rId35"/>
    <p:sldId id="267" r:id="rId36"/>
    <p:sldId id="268" r:id="rId37"/>
    <p:sldId id="269" r:id="rId38"/>
    <p:sldId id="270" r:id="rId39"/>
    <p:sldId id="272" r:id="rId40"/>
    <p:sldId id="273" r:id="rId41"/>
    <p:sldId id="274" r:id="rId42"/>
    <p:sldId id="275" r:id="rId43"/>
    <p:sldId id="278" r:id="rId44"/>
    <p:sldId id="280" r:id="rId45"/>
    <p:sldId id="279" r:id="rId46"/>
    <p:sldId id="281" r:id="rId47"/>
    <p:sldId id="282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858B-27C6-4C93-88B7-84291967990A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92E4-ADBD-46C6-B883-1B0DE3322F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2149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858B-27C6-4C93-88B7-84291967990A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92E4-ADBD-46C6-B883-1B0DE3322F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6276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858B-27C6-4C93-88B7-84291967990A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92E4-ADBD-46C6-B883-1B0DE3322F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0643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858B-27C6-4C93-88B7-84291967990A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92E4-ADBD-46C6-B883-1B0DE3322F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75786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858B-27C6-4C93-88B7-84291967990A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92E4-ADBD-46C6-B883-1B0DE3322F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607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858B-27C6-4C93-88B7-84291967990A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92E4-ADBD-46C6-B883-1B0DE3322F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0160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858B-27C6-4C93-88B7-84291967990A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92E4-ADBD-46C6-B883-1B0DE3322F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991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858B-27C6-4C93-88B7-84291967990A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92E4-ADBD-46C6-B883-1B0DE3322F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0397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858B-27C6-4C93-88B7-84291967990A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92E4-ADBD-46C6-B883-1B0DE3322F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605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858B-27C6-4C93-88B7-84291967990A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92E4-ADBD-46C6-B883-1B0DE3322F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9597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858B-27C6-4C93-88B7-84291967990A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92E4-ADBD-46C6-B883-1B0DE3322F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9204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2858B-27C6-4C93-88B7-84291967990A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592E4-ADBD-46C6-B883-1B0DE3322F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236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Interpreting a contour map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9813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069973" cy="7063468"/>
          </a:xfrm>
        </p:spPr>
      </p:pic>
    </p:spTree>
    <p:extLst>
      <p:ext uri="{BB962C8B-B14F-4D97-AF65-F5344CB8AC3E}">
        <p14:creationId xmlns="" xmlns:p14="http://schemas.microsoft.com/office/powerpoint/2010/main" val="90811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Circles with hachures or hatch lines (short lines extending from the contour lines at right angles) indicate a depression, a pit or a sinkhole.</a:t>
            </a:r>
          </a:p>
          <a:p>
            <a:r>
              <a:rPr lang="en-US" dirty="0" smtClean="0"/>
              <a:t>Spot elevations are often shown at summits, road intersections and the surfaces of lakes.</a:t>
            </a:r>
          </a:p>
          <a:p>
            <a:r>
              <a:rPr lang="en-US" dirty="0" smtClean="0"/>
              <a:t>Contour lines do not cross each other, divide or split.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5918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Hydrologic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 runs downhill, perpendicular to the contour line above it.</a:t>
            </a:r>
          </a:p>
          <a:p>
            <a:r>
              <a:rPr lang="en-US" dirty="0" err="1" smtClean="0"/>
              <a:t>Drainageways</a:t>
            </a:r>
            <a:r>
              <a:rPr lang="en-US" dirty="0" smtClean="0"/>
              <a:t> or streams may be drawn by connecting the apexes of upward-pointing, “V” shaped contour lines.</a:t>
            </a:r>
          </a:p>
          <a:p>
            <a:r>
              <a:rPr lang="en-US" dirty="0" smtClean="0"/>
              <a:t>When water reaches a </a:t>
            </a:r>
            <a:r>
              <a:rPr lang="en-US" dirty="0" err="1" smtClean="0"/>
              <a:t>drainageway</a:t>
            </a:r>
            <a:r>
              <a:rPr lang="en-US" dirty="0" smtClean="0"/>
              <a:t>, it follows the line connecting the apexes and proceeds downhill.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9800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Watersheds are bowls that collect water from a large area and direct it all to a single outlet that is the lowest elevation of the watershed boundary.</a:t>
            </a:r>
          </a:p>
          <a:p>
            <a:r>
              <a:rPr lang="en-US" dirty="0" smtClean="0"/>
              <a:t>You can draw a watershed by connecting the bottoms of the “U” shaped contours that indicate ridges.</a:t>
            </a:r>
          </a:p>
          <a:p>
            <a:r>
              <a:rPr lang="en-US" dirty="0" smtClean="0"/>
              <a:t>Given enough water, any depression will eventually fill and spill into the next lower watershed.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7740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37" y="0"/>
            <a:ext cx="8616055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041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Class: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Draw the watershed boundary.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Some uses of contour maps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3744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Calculating runoff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7894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A simple way to calculate runoff is the Rational Formula</a:t>
            </a:r>
          </a:p>
          <a:p>
            <a:pPr lvl="2"/>
            <a:r>
              <a:rPr lang="en-US" dirty="0" smtClean="0"/>
              <a:t>Q = </a:t>
            </a:r>
            <a:r>
              <a:rPr lang="en-US" dirty="0" err="1" smtClean="0"/>
              <a:t>ACi</a:t>
            </a:r>
            <a:endParaRPr lang="en-US" dirty="0" smtClean="0"/>
          </a:p>
          <a:p>
            <a:pPr lvl="3"/>
            <a:r>
              <a:rPr lang="en-US" dirty="0" smtClean="0"/>
              <a:t>Q is the runoff in cubic feet</a:t>
            </a:r>
          </a:p>
          <a:p>
            <a:pPr lvl="3"/>
            <a:r>
              <a:rPr lang="en-US" dirty="0" smtClean="0"/>
              <a:t>A is the </a:t>
            </a:r>
            <a:r>
              <a:rPr lang="en-US" dirty="0" err="1" smtClean="0"/>
              <a:t>subwatershed</a:t>
            </a:r>
            <a:r>
              <a:rPr lang="en-US" dirty="0" smtClean="0"/>
              <a:t> area in square feet</a:t>
            </a:r>
          </a:p>
          <a:p>
            <a:pPr lvl="3"/>
            <a:r>
              <a:rPr lang="en-US" dirty="0" smtClean="0"/>
              <a:t>C is the runoff coefficient</a:t>
            </a:r>
          </a:p>
          <a:p>
            <a:pPr lvl="4"/>
            <a:r>
              <a:rPr lang="en-US" dirty="0" smtClean="0"/>
              <a:t>Ratio of runoff to total rainfall</a:t>
            </a:r>
          </a:p>
          <a:p>
            <a:pPr lvl="3"/>
            <a:r>
              <a:rPr lang="en-US" dirty="0" err="1" smtClean="0"/>
              <a:t>i</a:t>
            </a:r>
            <a:r>
              <a:rPr lang="en-US" dirty="0" smtClean="0"/>
              <a:t> is the rainfall intensity</a:t>
            </a:r>
          </a:p>
          <a:p>
            <a:pPr lvl="4"/>
            <a:r>
              <a:rPr lang="en-US" dirty="0" smtClean="0"/>
              <a:t>Rainfall is usually reported in in/hr.</a:t>
            </a:r>
          </a:p>
          <a:p>
            <a:pPr lvl="4"/>
            <a:r>
              <a:rPr lang="en-US" dirty="0" smtClean="0"/>
              <a:t>Convert to feet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999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Values of C</a:t>
            </a:r>
          </a:p>
          <a:p>
            <a:pPr lvl="2"/>
            <a:r>
              <a:rPr lang="en-US" dirty="0" smtClean="0"/>
              <a:t>Forest		0.10</a:t>
            </a:r>
          </a:p>
          <a:p>
            <a:pPr lvl="2"/>
            <a:r>
              <a:rPr lang="en-US" dirty="0" smtClean="0"/>
              <a:t>Pasture		0.20</a:t>
            </a:r>
          </a:p>
          <a:p>
            <a:pPr lvl="2"/>
            <a:r>
              <a:rPr lang="en-US" dirty="0" smtClean="0"/>
              <a:t>Cultivated soil	0.50</a:t>
            </a:r>
          </a:p>
          <a:p>
            <a:pPr lvl="2"/>
            <a:r>
              <a:rPr lang="en-US" dirty="0" smtClean="0"/>
              <a:t>Pavement, roofs	0.90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5891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Contour interval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Contour lines are lines of equal elevation</a:t>
            </a:r>
          </a:p>
          <a:p>
            <a:r>
              <a:rPr lang="en-US" dirty="0" smtClean="0"/>
              <a:t>Contour interval is the difference in elevation between two contour lines (1’, 2’, 5’, etc.)</a:t>
            </a:r>
          </a:p>
          <a:p>
            <a:r>
              <a:rPr lang="en-US" dirty="0" smtClean="0"/>
              <a:t>Every fifth contour line is often darker and has the elevation marked on it.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957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To use this formula you calculate watershed area from the contour map.</a:t>
            </a:r>
          </a:p>
          <a:p>
            <a:pPr lvl="2"/>
            <a:r>
              <a:rPr lang="en-US" dirty="0" smtClean="0"/>
              <a:t>To calculate the watershed area, you need to determine the watershed boundaries.</a:t>
            </a:r>
          </a:p>
          <a:p>
            <a:pPr lvl="2"/>
            <a:r>
              <a:rPr lang="en-US" dirty="0" smtClean="0"/>
              <a:t>The watershed boundary is a ridgeline that surrounds the watershed.</a:t>
            </a:r>
          </a:p>
          <a:p>
            <a:pPr lvl="3"/>
            <a:r>
              <a:rPr lang="en-US" dirty="0" smtClean="0"/>
              <a:t>From this ridge, water always flows downward into the watershed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6825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70" y="0"/>
            <a:ext cx="861605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35554" y="5111881"/>
            <a:ext cx="59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4742549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0" y="4191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4630893" y="4969565"/>
            <a:ext cx="527542" cy="566531"/>
          </a:xfrm>
          <a:custGeom>
            <a:avLst/>
            <a:gdLst>
              <a:gd name="connsiteX0" fmla="*/ 308855 w 527542"/>
              <a:gd name="connsiteY0" fmla="*/ 566531 h 566531"/>
              <a:gd name="connsiteX1" fmla="*/ 288977 w 527542"/>
              <a:gd name="connsiteY1" fmla="*/ 516835 h 566531"/>
              <a:gd name="connsiteX2" fmla="*/ 229342 w 527542"/>
              <a:gd name="connsiteY2" fmla="*/ 496957 h 566531"/>
              <a:gd name="connsiteX3" fmla="*/ 189585 w 527542"/>
              <a:gd name="connsiteY3" fmla="*/ 506896 h 566531"/>
              <a:gd name="connsiteX4" fmla="*/ 129950 w 527542"/>
              <a:gd name="connsiteY4" fmla="*/ 516835 h 566531"/>
              <a:gd name="connsiteX5" fmla="*/ 100133 w 527542"/>
              <a:gd name="connsiteY5" fmla="*/ 546652 h 566531"/>
              <a:gd name="connsiteX6" fmla="*/ 742 w 527542"/>
              <a:gd name="connsiteY6" fmla="*/ 506896 h 566531"/>
              <a:gd name="connsiteX7" fmla="*/ 10681 w 527542"/>
              <a:gd name="connsiteY7" fmla="*/ 477078 h 566531"/>
              <a:gd name="connsiteX8" fmla="*/ 90194 w 527542"/>
              <a:gd name="connsiteY8" fmla="*/ 427383 h 566531"/>
              <a:gd name="connsiteX9" fmla="*/ 120011 w 527542"/>
              <a:gd name="connsiteY9" fmla="*/ 417444 h 566531"/>
              <a:gd name="connsiteX10" fmla="*/ 149829 w 527542"/>
              <a:gd name="connsiteY10" fmla="*/ 407505 h 566531"/>
              <a:gd name="connsiteX11" fmla="*/ 199524 w 527542"/>
              <a:gd name="connsiteY11" fmla="*/ 347870 h 566531"/>
              <a:gd name="connsiteX12" fmla="*/ 259159 w 527542"/>
              <a:gd name="connsiteY12" fmla="*/ 228600 h 566531"/>
              <a:gd name="connsiteX13" fmla="*/ 318794 w 527542"/>
              <a:gd name="connsiteY13" fmla="*/ 188844 h 566531"/>
              <a:gd name="connsiteX14" fmla="*/ 338672 w 527542"/>
              <a:gd name="connsiteY14" fmla="*/ 168965 h 566531"/>
              <a:gd name="connsiteX15" fmla="*/ 398307 w 527542"/>
              <a:gd name="connsiteY15" fmla="*/ 149087 h 566531"/>
              <a:gd name="connsiteX16" fmla="*/ 457942 w 527542"/>
              <a:gd name="connsiteY16" fmla="*/ 109331 h 566531"/>
              <a:gd name="connsiteX17" fmla="*/ 497698 w 527542"/>
              <a:gd name="connsiteY17" fmla="*/ 59635 h 566531"/>
              <a:gd name="connsiteX18" fmla="*/ 517577 w 527542"/>
              <a:gd name="connsiteY18" fmla="*/ 39757 h 566531"/>
              <a:gd name="connsiteX19" fmla="*/ 527516 w 527542"/>
              <a:gd name="connsiteY19" fmla="*/ 0 h 56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27542" h="566531">
                <a:moveTo>
                  <a:pt x="308855" y="566531"/>
                </a:moveTo>
                <a:cubicBezTo>
                  <a:pt x="302229" y="549966"/>
                  <a:pt x="302404" y="528584"/>
                  <a:pt x="288977" y="516835"/>
                </a:cubicBezTo>
                <a:cubicBezTo>
                  <a:pt x="273208" y="503037"/>
                  <a:pt x="229342" y="496957"/>
                  <a:pt x="229342" y="496957"/>
                </a:cubicBezTo>
                <a:cubicBezTo>
                  <a:pt x="216090" y="500270"/>
                  <a:pt x="202980" y="504217"/>
                  <a:pt x="189585" y="506896"/>
                </a:cubicBezTo>
                <a:cubicBezTo>
                  <a:pt x="169824" y="510848"/>
                  <a:pt x="148366" y="508650"/>
                  <a:pt x="129950" y="516835"/>
                </a:cubicBezTo>
                <a:cubicBezTo>
                  <a:pt x="117106" y="522544"/>
                  <a:pt x="110072" y="536713"/>
                  <a:pt x="100133" y="546652"/>
                </a:cubicBezTo>
                <a:cubicBezTo>
                  <a:pt x="70758" y="542456"/>
                  <a:pt x="14656" y="548640"/>
                  <a:pt x="742" y="506896"/>
                </a:cubicBezTo>
                <a:cubicBezTo>
                  <a:pt x="-2571" y="496957"/>
                  <a:pt x="5996" y="486449"/>
                  <a:pt x="10681" y="477078"/>
                </a:cubicBezTo>
                <a:cubicBezTo>
                  <a:pt x="32731" y="432977"/>
                  <a:pt x="35805" y="445513"/>
                  <a:pt x="90194" y="427383"/>
                </a:cubicBezTo>
                <a:lnTo>
                  <a:pt x="120011" y="417444"/>
                </a:lnTo>
                <a:lnTo>
                  <a:pt x="149829" y="407505"/>
                </a:lnTo>
                <a:cubicBezTo>
                  <a:pt x="168054" y="389279"/>
                  <a:pt x="187712" y="371494"/>
                  <a:pt x="199524" y="347870"/>
                </a:cubicBezTo>
                <a:cubicBezTo>
                  <a:pt x="219367" y="308185"/>
                  <a:pt x="216436" y="257082"/>
                  <a:pt x="259159" y="228600"/>
                </a:cubicBezTo>
                <a:cubicBezTo>
                  <a:pt x="279037" y="215348"/>
                  <a:pt x="301901" y="205738"/>
                  <a:pt x="318794" y="188844"/>
                </a:cubicBezTo>
                <a:cubicBezTo>
                  <a:pt x="325420" y="182218"/>
                  <a:pt x="330291" y="173156"/>
                  <a:pt x="338672" y="168965"/>
                </a:cubicBezTo>
                <a:cubicBezTo>
                  <a:pt x="357413" y="159594"/>
                  <a:pt x="398307" y="149087"/>
                  <a:pt x="398307" y="149087"/>
                </a:cubicBezTo>
                <a:cubicBezTo>
                  <a:pt x="474132" y="73262"/>
                  <a:pt x="386018" y="152486"/>
                  <a:pt x="457942" y="109331"/>
                </a:cubicBezTo>
                <a:cubicBezTo>
                  <a:pt x="476401" y="98256"/>
                  <a:pt x="485198" y="75259"/>
                  <a:pt x="497698" y="59635"/>
                </a:cubicBezTo>
                <a:cubicBezTo>
                  <a:pt x="503552" y="52318"/>
                  <a:pt x="510951" y="46383"/>
                  <a:pt x="517577" y="39757"/>
                </a:cubicBezTo>
                <a:cubicBezTo>
                  <a:pt x="528564" y="6796"/>
                  <a:pt x="527516" y="20416"/>
                  <a:pt x="52751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005470" y="4353339"/>
            <a:ext cx="427382" cy="785191"/>
          </a:xfrm>
          <a:custGeom>
            <a:avLst/>
            <a:gdLst>
              <a:gd name="connsiteX0" fmla="*/ 0 w 427382"/>
              <a:gd name="connsiteY0" fmla="*/ 785191 h 785191"/>
              <a:gd name="connsiteX1" fmla="*/ 109330 w 427382"/>
              <a:gd name="connsiteY1" fmla="*/ 775252 h 785191"/>
              <a:gd name="connsiteX2" fmla="*/ 159026 w 427382"/>
              <a:gd name="connsiteY2" fmla="*/ 725557 h 785191"/>
              <a:gd name="connsiteX3" fmla="*/ 178904 w 427382"/>
              <a:gd name="connsiteY3" fmla="*/ 705678 h 785191"/>
              <a:gd name="connsiteX4" fmla="*/ 218660 w 427382"/>
              <a:gd name="connsiteY4" fmla="*/ 646044 h 785191"/>
              <a:gd name="connsiteX5" fmla="*/ 268356 w 427382"/>
              <a:gd name="connsiteY5" fmla="*/ 596348 h 785191"/>
              <a:gd name="connsiteX6" fmla="*/ 308113 w 427382"/>
              <a:gd name="connsiteY6" fmla="*/ 477078 h 785191"/>
              <a:gd name="connsiteX7" fmla="*/ 318052 w 427382"/>
              <a:gd name="connsiteY7" fmla="*/ 447261 h 785191"/>
              <a:gd name="connsiteX8" fmla="*/ 337930 w 427382"/>
              <a:gd name="connsiteY8" fmla="*/ 417444 h 785191"/>
              <a:gd name="connsiteX9" fmla="*/ 367747 w 427382"/>
              <a:gd name="connsiteY9" fmla="*/ 327991 h 785191"/>
              <a:gd name="connsiteX10" fmla="*/ 377687 w 427382"/>
              <a:gd name="connsiteY10" fmla="*/ 298174 h 785191"/>
              <a:gd name="connsiteX11" fmla="*/ 357808 w 427382"/>
              <a:gd name="connsiteY11" fmla="*/ 178904 h 785191"/>
              <a:gd name="connsiteX12" fmla="*/ 337930 w 427382"/>
              <a:gd name="connsiteY12" fmla="*/ 149087 h 785191"/>
              <a:gd name="connsiteX13" fmla="*/ 367747 w 427382"/>
              <a:gd name="connsiteY13" fmla="*/ 89452 h 785191"/>
              <a:gd name="connsiteX14" fmla="*/ 397565 w 427382"/>
              <a:gd name="connsiteY14" fmla="*/ 79513 h 785191"/>
              <a:gd name="connsiteX15" fmla="*/ 427382 w 427382"/>
              <a:gd name="connsiteY15" fmla="*/ 9939 h 785191"/>
              <a:gd name="connsiteX16" fmla="*/ 417443 w 427382"/>
              <a:gd name="connsiteY16" fmla="*/ 0 h 78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7382" h="785191">
                <a:moveTo>
                  <a:pt x="0" y="785191"/>
                </a:moveTo>
                <a:cubicBezTo>
                  <a:pt x="36443" y="781878"/>
                  <a:pt x="73549" y="782919"/>
                  <a:pt x="109330" y="775252"/>
                </a:cubicBezTo>
                <a:cubicBezTo>
                  <a:pt x="138117" y="769083"/>
                  <a:pt x="143490" y="744977"/>
                  <a:pt x="159026" y="725557"/>
                </a:cubicBezTo>
                <a:cubicBezTo>
                  <a:pt x="164880" y="718240"/>
                  <a:pt x="173282" y="713175"/>
                  <a:pt x="178904" y="705678"/>
                </a:cubicBezTo>
                <a:cubicBezTo>
                  <a:pt x="193238" y="686566"/>
                  <a:pt x="201767" y="662937"/>
                  <a:pt x="218660" y="646044"/>
                </a:cubicBezTo>
                <a:lnTo>
                  <a:pt x="268356" y="596348"/>
                </a:lnTo>
                <a:lnTo>
                  <a:pt x="308113" y="477078"/>
                </a:lnTo>
                <a:cubicBezTo>
                  <a:pt x="311426" y="467139"/>
                  <a:pt x="312241" y="455978"/>
                  <a:pt x="318052" y="447261"/>
                </a:cubicBezTo>
                <a:lnTo>
                  <a:pt x="337930" y="417444"/>
                </a:lnTo>
                <a:lnTo>
                  <a:pt x="367747" y="327991"/>
                </a:lnTo>
                <a:lnTo>
                  <a:pt x="377687" y="298174"/>
                </a:lnTo>
                <a:cubicBezTo>
                  <a:pt x="375496" y="280645"/>
                  <a:pt x="369396" y="205942"/>
                  <a:pt x="357808" y="178904"/>
                </a:cubicBezTo>
                <a:cubicBezTo>
                  <a:pt x="353103" y="167925"/>
                  <a:pt x="344556" y="159026"/>
                  <a:pt x="337930" y="149087"/>
                </a:cubicBezTo>
                <a:cubicBezTo>
                  <a:pt x="344477" y="129445"/>
                  <a:pt x="350232" y="103464"/>
                  <a:pt x="367747" y="89452"/>
                </a:cubicBezTo>
                <a:cubicBezTo>
                  <a:pt x="375928" y="82907"/>
                  <a:pt x="387626" y="82826"/>
                  <a:pt x="397565" y="79513"/>
                </a:cubicBezTo>
                <a:cubicBezTo>
                  <a:pt x="413796" y="55167"/>
                  <a:pt x="427382" y="42030"/>
                  <a:pt x="427382" y="9939"/>
                </a:cubicBezTo>
                <a:lnTo>
                  <a:pt x="417443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210339" y="3925957"/>
            <a:ext cx="318115" cy="775252"/>
          </a:xfrm>
          <a:custGeom>
            <a:avLst/>
            <a:gdLst>
              <a:gd name="connsiteX0" fmla="*/ 39757 w 318115"/>
              <a:gd name="connsiteY0" fmla="*/ 775252 h 775252"/>
              <a:gd name="connsiteX1" fmla="*/ 59635 w 318115"/>
              <a:gd name="connsiteY1" fmla="*/ 695739 h 775252"/>
              <a:gd name="connsiteX2" fmla="*/ 79513 w 318115"/>
              <a:gd name="connsiteY2" fmla="*/ 675860 h 775252"/>
              <a:gd name="connsiteX3" fmla="*/ 79513 w 318115"/>
              <a:gd name="connsiteY3" fmla="*/ 556591 h 775252"/>
              <a:gd name="connsiteX4" fmla="*/ 49696 w 318115"/>
              <a:gd name="connsiteY4" fmla="*/ 546652 h 775252"/>
              <a:gd name="connsiteX5" fmla="*/ 9939 w 318115"/>
              <a:gd name="connsiteY5" fmla="*/ 496956 h 775252"/>
              <a:gd name="connsiteX6" fmla="*/ 0 w 318115"/>
              <a:gd name="connsiteY6" fmla="*/ 467139 h 775252"/>
              <a:gd name="connsiteX7" fmla="*/ 19878 w 318115"/>
              <a:gd name="connsiteY7" fmla="*/ 357808 h 775252"/>
              <a:gd name="connsiteX8" fmla="*/ 39757 w 318115"/>
              <a:gd name="connsiteY8" fmla="*/ 327991 h 775252"/>
              <a:gd name="connsiteX9" fmla="*/ 79513 w 318115"/>
              <a:gd name="connsiteY9" fmla="*/ 238539 h 775252"/>
              <a:gd name="connsiteX10" fmla="*/ 99391 w 318115"/>
              <a:gd name="connsiteY10" fmla="*/ 218660 h 775252"/>
              <a:gd name="connsiteX11" fmla="*/ 159026 w 318115"/>
              <a:gd name="connsiteY11" fmla="*/ 198782 h 775252"/>
              <a:gd name="connsiteX12" fmla="*/ 298174 w 318115"/>
              <a:gd name="connsiteY12" fmla="*/ 208721 h 775252"/>
              <a:gd name="connsiteX13" fmla="*/ 318052 w 318115"/>
              <a:gd name="connsiteY13" fmla="*/ 168965 h 775252"/>
              <a:gd name="connsiteX14" fmla="*/ 288235 w 318115"/>
              <a:gd name="connsiteY14" fmla="*/ 19878 h 775252"/>
              <a:gd name="connsiteX15" fmla="*/ 268357 w 318115"/>
              <a:gd name="connsiteY15" fmla="*/ 0 h 77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8115" h="775252">
                <a:moveTo>
                  <a:pt x="39757" y="775252"/>
                </a:moveTo>
                <a:cubicBezTo>
                  <a:pt x="41895" y="764563"/>
                  <a:pt x="50466" y="711021"/>
                  <a:pt x="59635" y="695739"/>
                </a:cubicBezTo>
                <a:cubicBezTo>
                  <a:pt x="64456" y="687704"/>
                  <a:pt x="72887" y="682486"/>
                  <a:pt x="79513" y="675860"/>
                </a:cubicBezTo>
                <a:cubicBezTo>
                  <a:pt x="94360" y="631320"/>
                  <a:pt x="103722" y="617115"/>
                  <a:pt x="79513" y="556591"/>
                </a:cubicBezTo>
                <a:cubicBezTo>
                  <a:pt x="75622" y="546864"/>
                  <a:pt x="59635" y="549965"/>
                  <a:pt x="49696" y="546652"/>
                </a:cubicBezTo>
                <a:cubicBezTo>
                  <a:pt x="31209" y="528164"/>
                  <a:pt x="22476" y="522029"/>
                  <a:pt x="9939" y="496956"/>
                </a:cubicBezTo>
                <a:cubicBezTo>
                  <a:pt x="5254" y="487585"/>
                  <a:pt x="3313" y="477078"/>
                  <a:pt x="0" y="467139"/>
                </a:cubicBezTo>
                <a:cubicBezTo>
                  <a:pt x="3425" y="439735"/>
                  <a:pt x="4557" y="388449"/>
                  <a:pt x="19878" y="357808"/>
                </a:cubicBezTo>
                <a:cubicBezTo>
                  <a:pt x="25220" y="347124"/>
                  <a:pt x="33131" y="337930"/>
                  <a:pt x="39757" y="327991"/>
                </a:cubicBezTo>
                <a:cubicBezTo>
                  <a:pt x="55519" y="280703"/>
                  <a:pt x="52512" y="272291"/>
                  <a:pt x="79513" y="238539"/>
                </a:cubicBezTo>
                <a:cubicBezTo>
                  <a:pt x="85367" y="231222"/>
                  <a:pt x="91010" y="222851"/>
                  <a:pt x="99391" y="218660"/>
                </a:cubicBezTo>
                <a:cubicBezTo>
                  <a:pt x="118132" y="209289"/>
                  <a:pt x="159026" y="198782"/>
                  <a:pt x="159026" y="198782"/>
                </a:cubicBezTo>
                <a:cubicBezTo>
                  <a:pt x="244001" y="227107"/>
                  <a:pt x="197869" y="221259"/>
                  <a:pt x="298174" y="208721"/>
                </a:cubicBezTo>
                <a:cubicBezTo>
                  <a:pt x="304800" y="195469"/>
                  <a:pt x="316916" y="183738"/>
                  <a:pt x="318052" y="168965"/>
                </a:cubicBezTo>
                <a:cubicBezTo>
                  <a:pt x="319047" y="156026"/>
                  <a:pt x="308347" y="39990"/>
                  <a:pt x="288235" y="19878"/>
                </a:cubicBezTo>
                <a:lnTo>
                  <a:pt x="26835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0067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Class: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Calculate watershed area.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BNA contour map[1].pdf - Adobe Acrobat Professional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79" t="13196" r="1872" b="2101"/>
          <a:stretch/>
        </p:blipFill>
        <p:spPr>
          <a:xfrm>
            <a:off x="0" y="0"/>
            <a:ext cx="9144001" cy="687992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905000" y="3352800"/>
            <a:ext cx="228600" cy="114300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0" y="5410200"/>
            <a:ext cx="2286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3054285" y="534629"/>
            <a:ext cx="556181" cy="1171623"/>
          </a:xfrm>
          <a:custGeom>
            <a:avLst/>
            <a:gdLst>
              <a:gd name="connsiteX0" fmla="*/ 556181 w 556181"/>
              <a:gd name="connsiteY0" fmla="*/ 1171623 h 1171623"/>
              <a:gd name="connsiteX1" fmla="*/ 546754 w 556181"/>
              <a:gd name="connsiteY1" fmla="*/ 492893 h 1171623"/>
              <a:gd name="connsiteX2" fmla="*/ 527901 w 556181"/>
              <a:gd name="connsiteY2" fmla="*/ 436332 h 1171623"/>
              <a:gd name="connsiteX3" fmla="*/ 499620 w 556181"/>
              <a:gd name="connsiteY3" fmla="*/ 370344 h 1171623"/>
              <a:gd name="connsiteX4" fmla="*/ 490193 w 556181"/>
              <a:gd name="connsiteY4" fmla="*/ 342064 h 1171623"/>
              <a:gd name="connsiteX5" fmla="*/ 471340 w 556181"/>
              <a:gd name="connsiteY5" fmla="*/ 313783 h 1171623"/>
              <a:gd name="connsiteX6" fmla="*/ 452486 w 556181"/>
              <a:gd name="connsiteY6" fmla="*/ 257223 h 1171623"/>
              <a:gd name="connsiteX7" fmla="*/ 433633 w 556181"/>
              <a:gd name="connsiteY7" fmla="*/ 219515 h 1171623"/>
              <a:gd name="connsiteX8" fmla="*/ 395925 w 556181"/>
              <a:gd name="connsiteY8" fmla="*/ 162955 h 1171623"/>
              <a:gd name="connsiteX9" fmla="*/ 367645 w 556181"/>
              <a:gd name="connsiteY9" fmla="*/ 96967 h 1171623"/>
              <a:gd name="connsiteX10" fmla="*/ 311084 w 556181"/>
              <a:gd name="connsiteY10" fmla="*/ 40406 h 1171623"/>
              <a:gd name="connsiteX11" fmla="*/ 282804 w 556181"/>
              <a:gd name="connsiteY11" fmla="*/ 30979 h 1171623"/>
              <a:gd name="connsiteX12" fmla="*/ 245096 w 556181"/>
              <a:gd name="connsiteY12" fmla="*/ 12126 h 1171623"/>
              <a:gd name="connsiteX13" fmla="*/ 0 w 556181"/>
              <a:gd name="connsiteY13" fmla="*/ 2699 h 1171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6181" h="1171623">
                <a:moveTo>
                  <a:pt x="556181" y="1171623"/>
                </a:moveTo>
                <a:cubicBezTo>
                  <a:pt x="553039" y="945380"/>
                  <a:pt x="555450" y="718991"/>
                  <a:pt x="546754" y="492893"/>
                </a:cubicBezTo>
                <a:cubicBezTo>
                  <a:pt x="545990" y="473034"/>
                  <a:pt x="534185" y="455186"/>
                  <a:pt x="527901" y="436332"/>
                </a:cubicBezTo>
                <a:cubicBezTo>
                  <a:pt x="505797" y="370017"/>
                  <a:pt x="534562" y="451873"/>
                  <a:pt x="499620" y="370344"/>
                </a:cubicBezTo>
                <a:cubicBezTo>
                  <a:pt x="495706" y="361211"/>
                  <a:pt x="494637" y="350952"/>
                  <a:pt x="490193" y="342064"/>
                </a:cubicBezTo>
                <a:cubicBezTo>
                  <a:pt x="485126" y="331930"/>
                  <a:pt x="475941" y="324136"/>
                  <a:pt x="471340" y="313783"/>
                </a:cubicBezTo>
                <a:cubicBezTo>
                  <a:pt x="463269" y="295623"/>
                  <a:pt x="461373" y="274998"/>
                  <a:pt x="452486" y="257223"/>
                </a:cubicBezTo>
                <a:cubicBezTo>
                  <a:pt x="446202" y="244654"/>
                  <a:pt x="440863" y="231565"/>
                  <a:pt x="433633" y="219515"/>
                </a:cubicBezTo>
                <a:cubicBezTo>
                  <a:pt x="421975" y="200085"/>
                  <a:pt x="395925" y="162955"/>
                  <a:pt x="395925" y="162955"/>
                </a:cubicBezTo>
                <a:cubicBezTo>
                  <a:pt x="387635" y="129790"/>
                  <a:pt x="390290" y="122443"/>
                  <a:pt x="367645" y="96967"/>
                </a:cubicBezTo>
                <a:cubicBezTo>
                  <a:pt x="349931" y="77039"/>
                  <a:pt x="336379" y="48838"/>
                  <a:pt x="311084" y="40406"/>
                </a:cubicBezTo>
                <a:cubicBezTo>
                  <a:pt x="301657" y="37264"/>
                  <a:pt x="291937" y="34893"/>
                  <a:pt x="282804" y="30979"/>
                </a:cubicBezTo>
                <a:cubicBezTo>
                  <a:pt x="269887" y="25443"/>
                  <a:pt x="258556" y="16164"/>
                  <a:pt x="245096" y="12126"/>
                </a:cubicBezTo>
                <a:cubicBezTo>
                  <a:pt x="179232" y="-7633"/>
                  <a:pt x="34418" y="2699"/>
                  <a:pt x="0" y="2699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619893" y="1734532"/>
            <a:ext cx="1225484" cy="3572759"/>
          </a:xfrm>
          <a:custGeom>
            <a:avLst/>
            <a:gdLst>
              <a:gd name="connsiteX0" fmla="*/ 1093509 w 1225484"/>
              <a:gd name="connsiteY0" fmla="*/ 3572759 h 3572759"/>
              <a:gd name="connsiteX1" fmla="*/ 1102936 w 1225484"/>
              <a:gd name="connsiteY1" fmla="*/ 3289955 h 3572759"/>
              <a:gd name="connsiteX2" fmla="*/ 1121789 w 1225484"/>
              <a:gd name="connsiteY2" fmla="*/ 3110845 h 3572759"/>
              <a:gd name="connsiteX3" fmla="*/ 1159497 w 1225484"/>
              <a:gd name="connsiteY3" fmla="*/ 3044858 h 3572759"/>
              <a:gd name="connsiteX4" fmla="*/ 1168923 w 1225484"/>
              <a:gd name="connsiteY4" fmla="*/ 3016577 h 3572759"/>
              <a:gd name="connsiteX5" fmla="*/ 1187777 w 1225484"/>
              <a:gd name="connsiteY5" fmla="*/ 2988297 h 3572759"/>
              <a:gd name="connsiteX6" fmla="*/ 1225484 w 1225484"/>
              <a:gd name="connsiteY6" fmla="*/ 2903456 h 3572759"/>
              <a:gd name="connsiteX7" fmla="*/ 1216058 w 1225484"/>
              <a:gd name="connsiteY7" fmla="*/ 2158738 h 3572759"/>
              <a:gd name="connsiteX8" fmla="*/ 1187777 w 1225484"/>
              <a:gd name="connsiteY8" fmla="*/ 2092750 h 3572759"/>
              <a:gd name="connsiteX9" fmla="*/ 1178350 w 1225484"/>
              <a:gd name="connsiteY9" fmla="*/ 2064470 h 3572759"/>
              <a:gd name="connsiteX10" fmla="*/ 1150070 w 1225484"/>
              <a:gd name="connsiteY10" fmla="*/ 2036190 h 3572759"/>
              <a:gd name="connsiteX11" fmla="*/ 1121789 w 1225484"/>
              <a:gd name="connsiteY11" fmla="*/ 1979629 h 3572759"/>
              <a:gd name="connsiteX12" fmla="*/ 1084082 w 1225484"/>
              <a:gd name="connsiteY12" fmla="*/ 1923068 h 3572759"/>
              <a:gd name="connsiteX13" fmla="*/ 1065229 w 1225484"/>
              <a:gd name="connsiteY13" fmla="*/ 1894788 h 3572759"/>
              <a:gd name="connsiteX14" fmla="*/ 1046375 w 1225484"/>
              <a:gd name="connsiteY14" fmla="*/ 1866507 h 3572759"/>
              <a:gd name="connsiteX15" fmla="*/ 1018095 w 1225484"/>
              <a:gd name="connsiteY15" fmla="*/ 1772239 h 3572759"/>
              <a:gd name="connsiteX16" fmla="*/ 999241 w 1225484"/>
              <a:gd name="connsiteY16" fmla="*/ 1715678 h 3572759"/>
              <a:gd name="connsiteX17" fmla="*/ 989814 w 1225484"/>
              <a:gd name="connsiteY17" fmla="*/ 1677971 h 3572759"/>
              <a:gd name="connsiteX18" fmla="*/ 970961 w 1225484"/>
              <a:gd name="connsiteY18" fmla="*/ 1649691 h 3572759"/>
              <a:gd name="connsiteX19" fmla="*/ 952107 w 1225484"/>
              <a:gd name="connsiteY19" fmla="*/ 1593130 h 3572759"/>
              <a:gd name="connsiteX20" fmla="*/ 933253 w 1225484"/>
              <a:gd name="connsiteY20" fmla="*/ 1536569 h 3572759"/>
              <a:gd name="connsiteX21" fmla="*/ 914400 w 1225484"/>
              <a:gd name="connsiteY21" fmla="*/ 1480008 h 3572759"/>
              <a:gd name="connsiteX22" fmla="*/ 895546 w 1225484"/>
              <a:gd name="connsiteY22" fmla="*/ 1451728 h 3572759"/>
              <a:gd name="connsiteX23" fmla="*/ 876693 w 1225484"/>
              <a:gd name="connsiteY23" fmla="*/ 1395167 h 3572759"/>
              <a:gd name="connsiteX24" fmla="*/ 867266 w 1225484"/>
              <a:gd name="connsiteY24" fmla="*/ 1357460 h 3572759"/>
              <a:gd name="connsiteX25" fmla="*/ 848412 w 1225484"/>
              <a:gd name="connsiteY25" fmla="*/ 1300899 h 3572759"/>
              <a:gd name="connsiteX26" fmla="*/ 838985 w 1225484"/>
              <a:gd name="connsiteY26" fmla="*/ 1272619 h 3572759"/>
              <a:gd name="connsiteX27" fmla="*/ 810705 w 1225484"/>
              <a:gd name="connsiteY27" fmla="*/ 1121790 h 3572759"/>
              <a:gd name="connsiteX28" fmla="*/ 801278 w 1225484"/>
              <a:gd name="connsiteY28" fmla="*/ 1046375 h 3572759"/>
              <a:gd name="connsiteX29" fmla="*/ 791851 w 1225484"/>
              <a:gd name="connsiteY29" fmla="*/ 1018095 h 3572759"/>
              <a:gd name="connsiteX30" fmla="*/ 782425 w 1225484"/>
              <a:gd name="connsiteY30" fmla="*/ 980388 h 3572759"/>
              <a:gd name="connsiteX31" fmla="*/ 763571 w 1225484"/>
              <a:gd name="connsiteY31" fmla="*/ 923827 h 3572759"/>
              <a:gd name="connsiteX32" fmla="*/ 725864 w 1225484"/>
              <a:gd name="connsiteY32" fmla="*/ 867266 h 3572759"/>
              <a:gd name="connsiteX33" fmla="*/ 707010 w 1225484"/>
              <a:gd name="connsiteY33" fmla="*/ 838986 h 3572759"/>
              <a:gd name="connsiteX34" fmla="*/ 678730 w 1225484"/>
              <a:gd name="connsiteY34" fmla="*/ 810705 h 3572759"/>
              <a:gd name="connsiteX35" fmla="*/ 669303 w 1225484"/>
              <a:gd name="connsiteY35" fmla="*/ 782425 h 3572759"/>
              <a:gd name="connsiteX36" fmla="*/ 612742 w 1225484"/>
              <a:gd name="connsiteY36" fmla="*/ 725864 h 3572759"/>
              <a:gd name="connsiteX37" fmla="*/ 584462 w 1225484"/>
              <a:gd name="connsiteY37" fmla="*/ 697583 h 3572759"/>
              <a:gd name="connsiteX38" fmla="*/ 556181 w 1225484"/>
              <a:gd name="connsiteY38" fmla="*/ 669303 h 3572759"/>
              <a:gd name="connsiteX39" fmla="*/ 537328 w 1225484"/>
              <a:gd name="connsiteY39" fmla="*/ 641023 h 3572759"/>
              <a:gd name="connsiteX40" fmla="*/ 405352 w 1225484"/>
              <a:gd name="connsiteY40" fmla="*/ 565608 h 3572759"/>
              <a:gd name="connsiteX41" fmla="*/ 348792 w 1225484"/>
              <a:gd name="connsiteY41" fmla="*/ 527901 h 3572759"/>
              <a:gd name="connsiteX42" fmla="*/ 282804 w 1225484"/>
              <a:gd name="connsiteY42" fmla="*/ 499621 h 3572759"/>
              <a:gd name="connsiteX43" fmla="*/ 254523 w 1225484"/>
              <a:gd name="connsiteY43" fmla="*/ 480767 h 3572759"/>
              <a:gd name="connsiteX44" fmla="*/ 197963 w 1225484"/>
              <a:gd name="connsiteY44" fmla="*/ 452487 h 3572759"/>
              <a:gd name="connsiteX45" fmla="*/ 122548 w 1225484"/>
              <a:gd name="connsiteY45" fmla="*/ 339365 h 3572759"/>
              <a:gd name="connsiteX46" fmla="*/ 103695 w 1225484"/>
              <a:gd name="connsiteY46" fmla="*/ 311084 h 3572759"/>
              <a:gd name="connsiteX47" fmla="*/ 84841 w 1225484"/>
              <a:gd name="connsiteY47" fmla="*/ 282804 h 3572759"/>
              <a:gd name="connsiteX48" fmla="*/ 56561 w 1225484"/>
              <a:gd name="connsiteY48" fmla="*/ 226243 h 3572759"/>
              <a:gd name="connsiteX49" fmla="*/ 37707 w 1225484"/>
              <a:gd name="connsiteY49" fmla="*/ 169682 h 3572759"/>
              <a:gd name="connsiteX50" fmla="*/ 28280 w 1225484"/>
              <a:gd name="connsiteY50" fmla="*/ 141402 h 3572759"/>
              <a:gd name="connsiteX51" fmla="*/ 9427 w 1225484"/>
              <a:gd name="connsiteY51" fmla="*/ 84841 h 3572759"/>
              <a:gd name="connsiteX52" fmla="*/ 0 w 1225484"/>
              <a:gd name="connsiteY52" fmla="*/ 56561 h 3572759"/>
              <a:gd name="connsiteX53" fmla="*/ 0 w 1225484"/>
              <a:gd name="connsiteY53" fmla="*/ 0 h 3572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225484" h="3572759">
                <a:moveTo>
                  <a:pt x="1093509" y="3572759"/>
                </a:moveTo>
                <a:cubicBezTo>
                  <a:pt x="1096651" y="3478491"/>
                  <a:pt x="1098340" y="3384163"/>
                  <a:pt x="1102936" y="3289955"/>
                </a:cubicBezTo>
                <a:cubicBezTo>
                  <a:pt x="1103347" y="3281525"/>
                  <a:pt x="1116313" y="3132747"/>
                  <a:pt x="1121789" y="3110845"/>
                </a:cubicBezTo>
                <a:cubicBezTo>
                  <a:pt x="1126573" y="3091709"/>
                  <a:pt x="1148276" y="3061688"/>
                  <a:pt x="1159497" y="3044858"/>
                </a:cubicBezTo>
                <a:cubicBezTo>
                  <a:pt x="1162639" y="3035431"/>
                  <a:pt x="1164479" y="3025465"/>
                  <a:pt x="1168923" y="3016577"/>
                </a:cubicBezTo>
                <a:cubicBezTo>
                  <a:pt x="1173990" y="3006443"/>
                  <a:pt x="1183176" y="2998650"/>
                  <a:pt x="1187777" y="2988297"/>
                </a:cubicBezTo>
                <a:cubicBezTo>
                  <a:pt x="1232653" y="2887329"/>
                  <a:pt x="1182815" y="2967460"/>
                  <a:pt x="1225484" y="2903456"/>
                </a:cubicBezTo>
                <a:cubicBezTo>
                  <a:pt x="1222342" y="2655217"/>
                  <a:pt x="1222111" y="2406923"/>
                  <a:pt x="1216058" y="2158738"/>
                </a:cubicBezTo>
                <a:cubicBezTo>
                  <a:pt x="1215677" y="2143112"/>
                  <a:pt x="1191997" y="2102595"/>
                  <a:pt x="1187777" y="2092750"/>
                </a:cubicBezTo>
                <a:cubicBezTo>
                  <a:pt x="1183863" y="2083617"/>
                  <a:pt x="1183862" y="2072738"/>
                  <a:pt x="1178350" y="2064470"/>
                </a:cubicBezTo>
                <a:cubicBezTo>
                  <a:pt x="1170955" y="2053378"/>
                  <a:pt x="1158604" y="2046431"/>
                  <a:pt x="1150070" y="2036190"/>
                </a:cubicBezTo>
                <a:cubicBezTo>
                  <a:pt x="1108221" y="1985971"/>
                  <a:pt x="1150132" y="2030647"/>
                  <a:pt x="1121789" y="1979629"/>
                </a:cubicBezTo>
                <a:cubicBezTo>
                  <a:pt x="1110785" y="1959821"/>
                  <a:pt x="1096651" y="1941922"/>
                  <a:pt x="1084082" y="1923068"/>
                </a:cubicBezTo>
                <a:lnTo>
                  <a:pt x="1065229" y="1894788"/>
                </a:lnTo>
                <a:cubicBezTo>
                  <a:pt x="1058944" y="1885361"/>
                  <a:pt x="1049958" y="1877255"/>
                  <a:pt x="1046375" y="1866507"/>
                </a:cubicBezTo>
                <a:cubicBezTo>
                  <a:pt x="979715" y="1666530"/>
                  <a:pt x="1060835" y="1914708"/>
                  <a:pt x="1018095" y="1772239"/>
                </a:cubicBezTo>
                <a:cubicBezTo>
                  <a:pt x="1012384" y="1753204"/>
                  <a:pt x="1004061" y="1734958"/>
                  <a:pt x="999241" y="1715678"/>
                </a:cubicBezTo>
                <a:cubicBezTo>
                  <a:pt x="996099" y="1703109"/>
                  <a:pt x="994918" y="1689879"/>
                  <a:pt x="989814" y="1677971"/>
                </a:cubicBezTo>
                <a:cubicBezTo>
                  <a:pt x="985351" y="1667558"/>
                  <a:pt x="975562" y="1660044"/>
                  <a:pt x="970961" y="1649691"/>
                </a:cubicBezTo>
                <a:cubicBezTo>
                  <a:pt x="962890" y="1631530"/>
                  <a:pt x="958392" y="1611984"/>
                  <a:pt x="952107" y="1593130"/>
                </a:cubicBezTo>
                <a:lnTo>
                  <a:pt x="933253" y="1536569"/>
                </a:lnTo>
                <a:cubicBezTo>
                  <a:pt x="933252" y="1536565"/>
                  <a:pt x="914402" y="1480011"/>
                  <a:pt x="914400" y="1480008"/>
                </a:cubicBezTo>
                <a:lnTo>
                  <a:pt x="895546" y="1451728"/>
                </a:lnTo>
                <a:cubicBezTo>
                  <a:pt x="889262" y="1432874"/>
                  <a:pt x="881513" y="1414447"/>
                  <a:pt x="876693" y="1395167"/>
                </a:cubicBezTo>
                <a:cubicBezTo>
                  <a:pt x="873551" y="1382598"/>
                  <a:pt x="870989" y="1369869"/>
                  <a:pt x="867266" y="1357460"/>
                </a:cubicBezTo>
                <a:cubicBezTo>
                  <a:pt x="861555" y="1338425"/>
                  <a:pt x="854697" y="1319753"/>
                  <a:pt x="848412" y="1300899"/>
                </a:cubicBezTo>
                <a:lnTo>
                  <a:pt x="838985" y="1272619"/>
                </a:lnTo>
                <a:cubicBezTo>
                  <a:pt x="818002" y="1146717"/>
                  <a:pt x="829404" y="1196583"/>
                  <a:pt x="810705" y="1121790"/>
                </a:cubicBezTo>
                <a:cubicBezTo>
                  <a:pt x="807563" y="1096652"/>
                  <a:pt x="805810" y="1071300"/>
                  <a:pt x="801278" y="1046375"/>
                </a:cubicBezTo>
                <a:cubicBezTo>
                  <a:pt x="799500" y="1036599"/>
                  <a:pt x="794581" y="1027649"/>
                  <a:pt x="791851" y="1018095"/>
                </a:cubicBezTo>
                <a:cubicBezTo>
                  <a:pt x="788292" y="1005638"/>
                  <a:pt x="786148" y="992797"/>
                  <a:pt x="782425" y="980388"/>
                </a:cubicBezTo>
                <a:cubicBezTo>
                  <a:pt x="776714" y="961353"/>
                  <a:pt x="774595" y="940363"/>
                  <a:pt x="763571" y="923827"/>
                </a:cubicBezTo>
                <a:lnTo>
                  <a:pt x="725864" y="867266"/>
                </a:lnTo>
                <a:cubicBezTo>
                  <a:pt x="719579" y="857839"/>
                  <a:pt x="715021" y="846997"/>
                  <a:pt x="707010" y="838986"/>
                </a:cubicBezTo>
                <a:lnTo>
                  <a:pt x="678730" y="810705"/>
                </a:lnTo>
                <a:cubicBezTo>
                  <a:pt x="675588" y="801278"/>
                  <a:pt x="675404" y="790268"/>
                  <a:pt x="669303" y="782425"/>
                </a:cubicBezTo>
                <a:cubicBezTo>
                  <a:pt x="652933" y="761378"/>
                  <a:pt x="631596" y="744718"/>
                  <a:pt x="612742" y="725864"/>
                </a:cubicBezTo>
                <a:lnTo>
                  <a:pt x="584462" y="697583"/>
                </a:lnTo>
                <a:cubicBezTo>
                  <a:pt x="575035" y="688156"/>
                  <a:pt x="563576" y="680396"/>
                  <a:pt x="556181" y="669303"/>
                </a:cubicBezTo>
                <a:cubicBezTo>
                  <a:pt x="549897" y="659876"/>
                  <a:pt x="545854" y="648483"/>
                  <a:pt x="537328" y="641023"/>
                </a:cubicBezTo>
                <a:cubicBezTo>
                  <a:pt x="475609" y="587018"/>
                  <a:pt x="478427" y="614325"/>
                  <a:pt x="405352" y="565608"/>
                </a:cubicBezTo>
                <a:cubicBezTo>
                  <a:pt x="386499" y="553039"/>
                  <a:pt x="370288" y="535066"/>
                  <a:pt x="348792" y="527901"/>
                </a:cubicBezTo>
                <a:cubicBezTo>
                  <a:pt x="317065" y="517325"/>
                  <a:pt x="315419" y="518258"/>
                  <a:pt x="282804" y="499621"/>
                </a:cubicBezTo>
                <a:cubicBezTo>
                  <a:pt x="272967" y="494000"/>
                  <a:pt x="264657" y="485834"/>
                  <a:pt x="254523" y="480767"/>
                </a:cubicBezTo>
                <a:cubicBezTo>
                  <a:pt x="176463" y="441736"/>
                  <a:pt x="279014" y="506520"/>
                  <a:pt x="197963" y="452487"/>
                </a:cubicBezTo>
                <a:lnTo>
                  <a:pt x="122548" y="339365"/>
                </a:lnTo>
                <a:lnTo>
                  <a:pt x="103695" y="311084"/>
                </a:lnTo>
                <a:cubicBezTo>
                  <a:pt x="97411" y="301657"/>
                  <a:pt x="88424" y="293552"/>
                  <a:pt x="84841" y="282804"/>
                </a:cubicBezTo>
                <a:cubicBezTo>
                  <a:pt x="50460" y="179663"/>
                  <a:pt x="105293" y="335892"/>
                  <a:pt x="56561" y="226243"/>
                </a:cubicBezTo>
                <a:cubicBezTo>
                  <a:pt x="48490" y="208082"/>
                  <a:pt x="43992" y="188536"/>
                  <a:pt x="37707" y="169682"/>
                </a:cubicBezTo>
                <a:lnTo>
                  <a:pt x="28280" y="141402"/>
                </a:lnTo>
                <a:lnTo>
                  <a:pt x="9427" y="84841"/>
                </a:lnTo>
                <a:cubicBezTo>
                  <a:pt x="6285" y="75414"/>
                  <a:pt x="0" y="66498"/>
                  <a:pt x="0" y="56561"/>
                </a:cubicBezTo>
                <a:lnTo>
                  <a:pt x="0" y="0"/>
                </a:lnTo>
              </a:path>
            </a:pathLst>
          </a:cu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269400" y="4908716"/>
            <a:ext cx="2649115" cy="1605206"/>
          </a:xfrm>
          <a:custGeom>
            <a:avLst/>
            <a:gdLst>
              <a:gd name="connsiteX0" fmla="*/ 2649115 w 2649115"/>
              <a:gd name="connsiteY0" fmla="*/ 1605206 h 1605206"/>
              <a:gd name="connsiteX1" fmla="*/ 2441726 w 2649115"/>
              <a:gd name="connsiteY1" fmla="*/ 1595779 h 1605206"/>
              <a:gd name="connsiteX2" fmla="*/ 2404019 w 2649115"/>
              <a:gd name="connsiteY2" fmla="*/ 1586352 h 1605206"/>
              <a:gd name="connsiteX3" fmla="*/ 2347458 w 2649115"/>
              <a:gd name="connsiteY3" fmla="*/ 1548645 h 1605206"/>
              <a:gd name="connsiteX4" fmla="*/ 2281470 w 2649115"/>
              <a:gd name="connsiteY4" fmla="*/ 1520364 h 1605206"/>
              <a:gd name="connsiteX5" fmla="*/ 2253190 w 2649115"/>
              <a:gd name="connsiteY5" fmla="*/ 1492084 h 1605206"/>
              <a:gd name="connsiteX6" fmla="*/ 2234336 w 2649115"/>
              <a:gd name="connsiteY6" fmla="*/ 1463804 h 1605206"/>
              <a:gd name="connsiteX7" fmla="*/ 2206056 w 2649115"/>
              <a:gd name="connsiteY7" fmla="*/ 1454377 h 1605206"/>
              <a:gd name="connsiteX8" fmla="*/ 2158922 w 2649115"/>
              <a:gd name="connsiteY8" fmla="*/ 1416670 h 1605206"/>
              <a:gd name="connsiteX9" fmla="*/ 2130641 w 2649115"/>
              <a:gd name="connsiteY9" fmla="*/ 1388389 h 1605206"/>
              <a:gd name="connsiteX10" fmla="*/ 2102361 w 2649115"/>
              <a:gd name="connsiteY10" fmla="*/ 1369536 h 1605206"/>
              <a:gd name="connsiteX11" fmla="*/ 2064654 w 2649115"/>
              <a:gd name="connsiteY11" fmla="*/ 1331828 h 1605206"/>
              <a:gd name="connsiteX12" fmla="*/ 2036373 w 2649115"/>
              <a:gd name="connsiteY12" fmla="*/ 1312975 h 1605206"/>
              <a:gd name="connsiteX13" fmla="*/ 2008093 w 2649115"/>
              <a:gd name="connsiteY13" fmla="*/ 1284694 h 1605206"/>
              <a:gd name="connsiteX14" fmla="*/ 1970386 w 2649115"/>
              <a:gd name="connsiteY14" fmla="*/ 1256414 h 1605206"/>
              <a:gd name="connsiteX15" fmla="*/ 1923252 w 2649115"/>
              <a:gd name="connsiteY15" fmla="*/ 1199853 h 1605206"/>
              <a:gd name="connsiteX16" fmla="*/ 1838410 w 2649115"/>
              <a:gd name="connsiteY16" fmla="*/ 1124439 h 1605206"/>
              <a:gd name="connsiteX17" fmla="*/ 1810130 w 2649115"/>
              <a:gd name="connsiteY17" fmla="*/ 1096158 h 1605206"/>
              <a:gd name="connsiteX18" fmla="*/ 1791276 w 2649115"/>
              <a:gd name="connsiteY18" fmla="*/ 1067878 h 1605206"/>
              <a:gd name="connsiteX19" fmla="*/ 1762996 w 2649115"/>
              <a:gd name="connsiteY19" fmla="*/ 1058451 h 1605206"/>
              <a:gd name="connsiteX20" fmla="*/ 1725289 w 2649115"/>
              <a:gd name="connsiteY20" fmla="*/ 1030171 h 1605206"/>
              <a:gd name="connsiteX21" fmla="*/ 1706435 w 2649115"/>
              <a:gd name="connsiteY21" fmla="*/ 1001890 h 1605206"/>
              <a:gd name="connsiteX22" fmla="*/ 1649874 w 2649115"/>
              <a:gd name="connsiteY22" fmla="*/ 954756 h 1605206"/>
              <a:gd name="connsiteX23" fmla="*/ 1602740 w 2649115"/>
              <a:gd name="connsiteY23" fmla="*/ 898195 h 1605206"/>
              <a:gd name="connsiteX24" fmla="*/ 1565033 w 2649115"/>
              <a:gd name="connsiteY24" fmla="*/ 879342 h 1605206"/>
              <a:gd name="connsiteX25" fmla="*/ 1527326 w 2649115"/>
              <a:gd name="connsiteY25" fmla="*/ 851061 h 1605206"/>
              <a:gd name="connsiteX26" fmla="*/ 1499045 w 2649115"/>
              <a:gd name="connsiteY26" fmla="*/ 832208 h 1605206"/>
              <a:gd name="connsiteX27" fmla="*/ 1442485 w 2649115"/>
              <a:gd name="connsiteY27" fmla="*/ 775647 h 1605206"/>
              <a:gd name="connsiteX28" fmla="*/ 1423631 w 2649115"/>
              <a:gd name="connsiteY28" fmla="*/ 747366 h 1605206"/>
              <a:gd name="connsiteX29" fmla="*/ 1395351 w 2649115"/>
              <a:gd name="connsiteY29" fmla="*/ 728513 h 1605206"/>
              <a:gd name="connsiteX30" fmla="*/ 1319936 w 2649115"/>
              <a:gd name="connsiteY30" fmla="*/ 662525 h 1605206"/>
              <a:gd name="connsiteX31" fmla="*/ 1291656 w 2649115"/>
              <a:gd name="connsiteY31" fmla="*/ 634245 h 1605206"/>
              <a:gd name="connsiteX32" fmla="*/ 1235095 w 2649115"/>
              <a:gd name="connsiteY32" fmla="*/ 596538 h 1605206"/>
              <a:gd name="connsiteX33" fmla="*/ 1150254 w 2649115"/>
              <a:gd name="connsiteY33" fmla="*/ 530550 h 1605206"/>
              <a:gd name="connsiteX34" fmla="*/ 1121973 w 2649115"/>
              <a:gd name="connsiteY34" fmla="*/ 521123 h 1605206"/>
              <a:gd name="connsiteX35" fmla="*/ 1065412 w 2649115"/>
              <a:gd name="connsiteY35" fmla="*/ 483416 h 1605206"/>
              <a:gd name="connsiteX36" fmla="*/ 971144 w 2649115"/>
              <a:gd name="connsiteY36" fmla="*/ 473989 h 1605206"/>
              <a:gd name="connsiteX37" fmla="*/ 820315 w 2649115"/>
              <a:gd name="connsiteY37" fmla="*/ 445709 h 1605206"/>
              <a:gd name="connsiteX38" fmla="*/ 707194 w 2649115"/>
              <a:gd name="connsiteY38" fmla="*/ 417428 h 1605206"/>
              <a:gd name="connsiteX39" fmla="*/ 622353 w 2649115"/>
              <a:gd name="connsiteY39" fmla="*/ 389148 h 1605206"/>
              <a:gd name="connsiteX40" fmla="*/ 565792 w 2649115"/>
              <a:gd name="connsiteY40" fmla="*/ 370294 h 1605206"/>
              <a:gd name="connsiteX41" fmla="*/ 499804 w 2649115"/>
              <a:gd name="connsiteY41" fmla="*/ 332587 h 1605206"/>
              <a:gd name="connsiteX42" fmla="*/ 443243 w 2649115"/>
              <a:gd name="connsiteY42" fmla="*/ 313733 h 1605206"/>
              <a:gd name="connsiteX43" fmla="*/ 358402 w 2649115"/>
              <a:gd name="connsiteY43" fmla="*/ 285453 h 1605206"/>
              <a:gd name="connsiteX44" fmla="*/ 330122 w 2649115"/>
              <a:gd name="connsiteY44" fmla="*/ 276026 h 1605206"/>
              <a:gd name="connsiteX45" fmla="*/ 264134 w 2649115"/>
              <a:gd name="connsiteY45" fmla="*/ 228892 h 1605206"/>
              <a:gd name="connsiteX46" fmla="*/ 235854 w 2649115"/>
              <a:gd name="connsiteY46" fmla="*/ 219465 h 1605206"/>
              <a:gd name="connsiteX47" fmla="*/ 207573 w 2649115"/>
              <a:gd name="connsiteY47" fmla="*/ 200612 h 1605206"/>
              <a:gd name="connsiteX48" fmla="*/ 141586 w 2649115"/>
              <a:gd name="connsiteY48" fmla="*/ 162905 h 1605206"/>
              <a:gd name="connsiteX49" fmla="*/ 94452 w 2649115"/>
              <a:gd name="connsiteY49" fmla="*/ 106344 h 1605206"/>
              <a:gd name="connsiteX50" fmla="*/ 66171 w 2649115"/>
              <a:gd name="connsiteY50" fmla="*/ 87490 h 1605206"/>
              <a:gd name="connsiteX51" fmla="*/ 28464 w 2649115"/>
              <a:gd name="connsiteY51" fmla="*/ 30929 h 1605206"/>
              <a:gd name="connsiteX52" fmla="*/ 184 w 2649115"/>
              <a:gd name="connsiteY52" fmla="*/ 2649 h 1605206"/>
              <a:gd name="connsiteX53" fmla="*/ 19037 w 2649115"/>
              <a:gd name="connsiteY53" fmla="*/ 2649 h 16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649115" h="1605206">
                <a:moveTo>
                  <a:pt x="2649115" y="1605206"/>
                </a:moveTo>
                <a:cubicBezTo>
                  <a:pt x="2579985" y="1602064"/>
                  <a:pt x="2510723" y="1601087"/>
                  <a:pt x="2441726" y="1595779"/>
                </a:cubicBezTo>
                <a:cubicBezTo>
                  <a:pt x="2428808" y="1594785"/>
                  <a:pt x="2415607" y="1592146"/>
                  <a:pt x="2404019" y="1586352"/>
                </a:cubicBezTo>
                <a:cubicBezTo>
                  <a:pt x="2383752" y="1576218"/>
                  <a:pt x="2368954" y="1555810"/>
                  <a:pt x="2347458" y="1548645"/>
                </a:cubicBezTo>
                <a:cubicBezTo>
                  <a:pt x="2324378" y="1540952"/>
                  <a:pt x="2301857" y="1534926"/>
                  <a:pt x="2281470" y="1520364"/>
                </a:cubicBezTo>
                <a:cubicBezTo>
                  <a:pt x="2270622" y="1512615"/>
                  <a:pt x="2261725" y="1502325"/>
                  <a:pt x="2253190" y="1492084"/>
                </a:cubicBezTo>
                <a:cubicBezTo>
                  <a:pt x="2245937" y="1483380"/>
                  <a:pt x="2243183" y="1470882"/>
                  <a:pt x="2234336" y="1463804"/>
                </a:cubicBezTo>
                <a:cubicBezTo>
                  <a:pt x="2226577" y="1457597"/>
                  <a:pt x="2215483" y="1457519"/>
                  <a:pt x="2206056" y="1454377"/>
                </a:cubicBezTo>
                <a:cubicBezTo>
                  <a:pt x="2163889" y="1391126"/>
                  <a:pt x="2213563" y="1453097"/>
                  <a:pt x="2158922" y="1416670"/>
                </a:cubicBezTo>
                <a:cubicBezTo>
                  <a:pt x="2147829" y="1409275"/>
                  <a:pt x="2140883" y="1396924"/>
                  <a:pt x="2130641" y="1388389"/>
                </a:cubicBezTo>
                <a:cubicBezTo>
                  <a:pt x="2121938" y="1381136"/>
                  <a:pt x="2110963" y="1376909"/>
                  <a:pt x="2102361" y="1369536"/>
                </a:cubicBezTo>
                <a:cubicBezTo>
                  <a:pt x="2088865" y="1357968"/>
                  <a:pt x="2078150" y="1343396"/>
                  <a:pt x="2064654" y="1331828"/>
                </a:cubicBezTo>
                <a:cubicBezTo>
                  <a:pt x="2056052" y="1324455"/>
                  <a:pt x="2045077" y="1320228"/>
                  <a:pt x="2036373" y="1312975"/>
                </a:cubicBezTo>
                <a:cubicBezTo>
                  <a:pt x="2026131" y="1304440"/>
                  <a:pt x="2018215" y="1293370"/>
                  <a:pt x="2008093" y="1284694"/>
                </a:cubicBezTo>
                <a:cubicBezTo>
                  <a:pt x="1996164" y="1274469"/>
                  <a:pt x="1982315" y="1266639"/>
                  <a:pt x="1970386" y="1256414"/>
                </a:cubicBezTo>
                <a:cubicBezTo>
                  <a:pt x="1910206" y="1204831"/>
                  <a:pt x="1969800" y="1252220"/>
                  <a:pt x="1923252" y="1199853"/>
                </a:cubicBezTo>
                <a:cubicBezTo>
                  <a:pt x="1818475" y="1081979"/>
                  <a:pt x="1905960" y="1180731"/>
                  <a:pt x="1838410" y="1124439"/>
                </a:cubicBezTo>
                <a:cubicBezTo>
                  <a:pt x="1828168" y="1115904"/>
                  <a:pt x="1818665" y="1106400"/>
                  <a:pt x="1810130" y="1096158"/>
                </a:cubicBezTo>
                <a:cubicBezTo>
                  <a:pt x="1802877" y="1087454"/>
                  <a:pt x="1800123" y="1074956"/>
                  <a:pt x="1791276" y="1067878"/>
                </a:cubicBezTo>
                <a:cubicBezTo>
                  <a:pt x="1783517" y="1061671"/>
                  <a:pt x="1772423" y="1061593"/>
                  <a:pt x="1762996" y="1058451"/>
                </a:cubicBezTo>
                <a:cubicBezTo>
                  <a:pt x="1750427" y="1049024"/>
                  <a:pt x="1736398" y="1041280"/>
                  <a:pt x="1725289" y="1030171"/>
                </a:cubicBezTo>
                <a:cubicBezTo>
                  <a:pt x="1717278" y="1022160"/>
                  <a:pt x="1713688" y="1010594"/>
                  <a:pt x="1706435" y="1001890"/>
                </a:cubicBezTo>
                <a:cubicBezTo>
                  <a:pt x="1683753" y="974672"/>
                  <a:pt x="1677681" y="973294"/>
                  <a:pt x="1649874" y="954756"/>
                </a:cubicBezTo>
                <a:cubicBezTo>
                  <a:pt x="1634841" y="932206"/>
                  <a:pt x="1625835" y="914692"/>
                  <a:pt x="1602740" y="898195"/>
                </a:cubicBezTo>
                <a:cubicBezTo>
                  <a:pt x="1591305" y="890027"/>
                  <a:pt x="1576949" y="886790"/>
                  <a:pt x="1565033" y="879342"/>
                </a:cubicBezTo>
                <a:cubicBezTo>
                  <a:pt x="1551710" y="871015"/>
                  <a:pt x="1540111" y="860193"/>
                  <a:pt x="1527326" y="851061"/>
                </a:cubicBezTo>
                <a:cubicBezTo>
                  <a:pt x="1518107" y="844476"/>
                  <a:pt x="1507513" y="839735"/>
                  <a:pt x="1499045" y="832208"/>
                </a:cubicBezTo>
                <a:cubicBezTo>
                  <a:pt x="1479117" y="814494"/>
                  <a:pt x="1457275" y="797832"/>
                  <a:pt x="1442485" y="775647"/>
                </a:cubicBezTo>
                <a:cubicBezTo>
                  <a:pt x="1436200" y="766220"/>
                  <a:pt x="1431642" y="755377"/>
                  <a:pt x="1423631" y="747366"/>
                </a:cubicBezTo>
                <a:cubicBezTo>
                  <a:pt x="1415620" y="739355"/>
                  <a:pt x="1404778" y="734797"/>
                  <a:pt x="1395351" y="728513"/>
                </a:cubicBezTo>
                <a:cubicBezTo>
                  <a:pt x="1341931" y="648383"/>
                  <a:pt x="1429917" y="772506"/>
                  <a:pt x="1319936" y="662525"/>
                </a:cubicBezTo>
                <a:cubicBezTo>
                  <a:pt x="1310509" y="653098"/>
                  <a:pt x="1302179" y="642430"/>
                  <a:pt x="1291656" y="634245"/>
                </a:cubicBezTo>
                <a:cubicBezTo>
                  <a:pt x="1273770" y="620334"/>
                  <a:pt x="1251117" y="612560"/>
                  <a:pt x="1235095" y="596538"/>
                </a:cubicBezTo>
                <a:cubicBezTo>
                  <a:pt x="1210694" y="572137"/>
                  <a:pt x="1184080" y="541825"/>
                  <a:pt x="1150254" y="530550"/>
                </a:cubicBezTo>
                <a:cubicBezTo>
                  <a:pt x="1140827" y="527408"/>
                  <a:pt x="1130659" y="525949"/>
                  <a:pt x="1121973" y="521123"/>
                </a:cubicBezTo>
                <a:cubicBezTo>
                  <a:pt x="1102165" y="510119"/>
                  <a:pt x="1087959" y="485671"/>
                  <a:pt x="1065412" y="483416"/>
                </a:cubicBezTo>
                <a:cubicBezTo>
                  <a:pt x="1033989" y="480274"/>
                  <a:pt x="1002480" y="477906"/>
                  <a:pt x="971144" y="473989"/>
                </a:cubicBezTo>
                <a:cubicBezTo>
                  <a:pt x="917246" y="467252"/>
                  <a:pt x="875868" y="454968"/>
                  <a:pt x="820315" y="445709"/>
                </a:cubicBezTo>
                <a:cubicBezTo>
                  <a:pt x="764673" y="436435"/>
                  <a:pt x="760551" y="438770"/>
                  <a:pt x="707194" y="417428"/>
                </a:cubicBezTo>
                <a:cubicBezTo>
                  <a:pt x="612679" y="379623"/>
                  <a:pt x="703543" y="413506"/>
                  <a:pt x="622353" y="389148"/>
                </a:cubicBezTo>
                <a:cubicBezTo>
                  <a:pt x="603318" y="383437"/>
                  <a:pt x="582328" y="381317"/>
                  <a:pt x="565792" y="370294"/>
                </a:cubicBezTo>
                <a:cubicBezTo>
                  <a:pt x="540285" y="353290"/>
                  <a:pt x="529701" y="344546"/>
                  <a:pt x="499804" y="332587"/>
                </a:cubicBezTo>
                <a:cubicBezTo>
                  <a:pt x="481352" y="325206"/>
                  <a:pt x="462097" y="320017"/>
                  <a:pt x="443243" y="313733"/>
                </a:cubicBezTo>
                <a:lnTo>
                  <a:pt x="358402" y="285453"/>
                </a:lnTo>
                <a:lnTo>
                  <a:pt x="330122" y="276026"/>
                </a:lnTo>
                <a:cubicBezTo>
                  <a:pt x="321589" y="269627"/>
                  <a:pt x="277912" y="235781"/>
                  <a:pt x="264134" y="228892"/>
                </a:cubicBezTo>
                <a:cubicBezTo>
                  <a:pt x="255246" y="224448"/>
                  <a:pt x="244742" y="223909"/>
                  <a:pt x="235854" y="219465"/>
                </a:cubicBezTo>
                <a:cubicBezTo>
                  <a:pt x="225720" y="214398"/>
                  <a:pt x="217410" y="206233"/>
                  <a:pt x="207573" y="200612"/>
                </a:cubicBezTo>
                <a:cubicBezTo>
                  <a:pt x="123860" y="152777"/>
                  <a:pt x="210479" y="208833"/>
                  <a:pt x="141586" y="162905"/>
                </a:cubicBezTo>
                <a:cubicBezTo>
                  <a:pt x="123048" y="135098"/>
                  <a:pt x="121670" y="129026"/>
                  <a:pt x="94452" y="106344"/>
                </a:cubicBezTo>
                <a:cubicBezTo>
                  <a:pt x="85748" y="99091"/>
                  <a:pt x="75598" y="93775"/>
                  <a:pt x="66171" y="87490"/>
                </a:cubicBezTo>
                <a:cubicBezTo>
                  <a:pt x="53602" y="68636"/>
                  <a:pt x="44486" y="46951"/>
                  <a:pt x="28464" y="30929"/>
                </a:cubicBezTo>
                <a:cubicBezTo>
                  <a:pt x="19037" y="21502"/>
                  <a:pt x="4400" y="15296"/>
                  <a:pt x="184" y="2649"/>
                </a:cubicBezTo>
                <a:cubicBezTo>
                  <a:pt x="-1803" y="-3313"/>
                  <a:pt x="12753" y="2649"/>
                  <a:pt x="19037" y="2649"/>
                </a:cubicBezTo>
              </a:path>
            </a:pathLst>
          </a:cu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7569724" y="3949831"/>
            <a:ext cx="1168923" cy="2507530"/>
          </a:xfrm>
          <a:custGeom>
            <a:avLst/>
            <a:gdLst>
              <a:gd name="connsiteX0" fmla="*/ 499620 w 1168923"/>
              <a:gd name="connsiteY0" fmla="*/ 2507530 h 2507530"/>
              <a:gd name="connsiteX1" fmla="*/ 546754 w 1168923"/>
              <a:gd name="connsiteY1" fmla="*/ 2498103 h 2507530"/>
              <a:gd name="connsiteX2" fmla="*/ 584462 w 1168923"/>
              <a:gd name="connsiteY2" fmla="*/ 2488676 h 2507530"/>
              <a:gd name="connsiteX3" fmla="*/ 593888 w 1168923"/>
              <a:gd name="connsiteY3" fmla="*/ 2460396 h 2507530"/>
              <a:gd name="connsiteX4" fmla="*/ 641022 w 1168923"/>
              <a:gd name="connsiteY4" fmla="*/ 2413262 h 2507530"/>
              <a:gd name="connsiteX5" fmla="*/ 678730 w 1168923"/>
              <a:gd name="connsiteY5" fmla="*/ 2375555 h 2507530"/>
              <a:gd name="connsiteX6" fmla="*/ 697583 w 1168923"/>
              <a:gd name="connsiteY6" fmla="*/ 2347274 h 2507530"/>
              <a:gd name="connsiteX7" fmla="*/ 725864 w 1168923"/>
              <a:gd name="connsiteY7" fmla="*/ 2318994 h 2507530"/>
              <a:gd name="connsiteX8" fmla="*/ 735290 w 1168923"/>
              <a:gd name="connsiteY8" fmla="*/ 2290713 h 2507530"/>
              <a:gd name="connsiteX9" fmla="*/ 763571 w 1168923"/>
              <a:gd name="connsiteY9" fmla="*/ 2271860 h 2507530"/>
              <a:gd name="connsiteX10" fmla="*/ 801278 w 1168923"/>
              <a:gd name="connsiteY10" fmla="*/ 2243579 h 2507530"/>
              <a:gd name="connsiteX11" fmla="*/ 848412 w 1168923"/>
              <a:gd name="connsiteY11" fmla="*/ 2196445 h 2507530"/>
              <a:gd name="connsiteX12" fmla="*/ 895546 w 1168923"/>
              <a:gd name="connsiteY12" fmla="*/ 2139884 h 2507530"/>
              <a:gd name="connsiteX13" fmla="*/ 923827 w 1168923"/>
              <a:gd name="connsiteY13" fmla="*/ 2111604 h 2507530"/>
              <a:gd name="connsiteX14" fmla="*/ 970961 w 1168923"/>
              <a:gd name="connsiteY14" fmla="*/ 2055043 h 2507530"/>
              <a:gd name="connsiteX15" fmla="*/ 1036948 w 1168923"/>
              <a:gd name="connsiteY15" fmla="*/ 2007909 h 2507530"/>
              <a:gd name="connsiteX16" fmla="*/ 1055802 w 1168923"/>
              <a:gd name="connsiteY16" fmla="*/ 1979629 h 2507530"/>
              <a:gd name="connsiteX17" fmla="*/ 1065229 w 1168923"/>
              <a:gd name="connsiteY17" fmla="*/ 1951348 h 2507530"/>
              <a:gd name="connsiteX18" fmla="*/ 1093509 w 1168923"/>
              <a:gd name="connsiteY18" fmla="*/ 1932495 h 2507530"/>
              <a:gd name="connsiteX19" fmla="*/ 1112363 w 1168923"/>
              <a:gd name="connsiteY19" fmla="*/ 1904214 h 2507530"/>
              <a:gd name="connsiteX20" fmla="*/ 1150070 w 1168923"/>
              <a:gd name="connsiteY20" fmla="*/ 1847654 h 2507530"/>
              <a:gd name="connsiteX21" fmla="*/ 1168923 w 1168923"/>
              <a:gd name="connsiteY21" fmla="*/ 1791093 h 2507530"/>
              <a:gd name="connsiteX22" fmla="*/ 1150070 w 1168923"/>
              <a:gd name="connsiteY22" fmla="*/ 1649691 h 2507530"/>
              <a:gd name="connsiteX23" fmla="*/ 1131216 w 1168923"/>
              <a:gd name="connsiteY23" fmla="*/ 1611983 h 2507530"/>
              <a:gd name="connsiteX24" fmla="*/ 1102936 w 1168923"/>
              <a:gd name="connsiteY24" fmla="*/ 1593130 h 2507530"/>
              <a:gd name="connsiteX25" fmla="*/ 1065229 w 1168923"/>
              <a:gd name="connsiteY25" fmla="*/ 1545996 h 2507530"/>
              <a:gd name="connsiteX26" fmla="*/ 1046375 w 1168923"/>
              <a:gd name="connsiteY26" fmla="*/ 1517715 h 2507530"/>
              <a:gd name="connsiteX27" fmla="*/ 1018095 w 1168923"/>
              <a:gd name="connsiteY27" fmla="*/ 1480008 h 2507530"/>
              <a:gd name="connsiteX28" fmla="*/ 980387 w 1168923"/>
              <a:gd name="connsiteY28" fmla="*/ 1423447 h 2507530"/>
              <a:gd name="connsiteX29" fmla="*/ 952107 w 1168923"/>
              <a:gd name="connsiteY29" fmla="*/ 1395167 h 2507530"/>
              <a:gd name="connsiteX30" fmla="*/ 923827 w 1168923"/>
              <a:gd name="connsiteY30" fmla="*/ 1338606 h 2507530"/>
              <a:gd name="connsiteX31" fmla="*/ 895546 w 1168923"/>
              <a:gd name="connsiteY31" fmla="*/ 1319753 h 2507530"/>
              <a:gd name="connsiteX32" fmla="*/ 838985 w 1168923"/>
              <a:gd name="connsiteY32" fmla="*/ 1263192 h 2507530"/>
              <a:gd name="connsiteX33" fmla="*/ 810705 w 1168923"/>
              <a:gd name="connsiteY33" fmla="*/ 1234911 h 2507530"/>
              <a:gd name="connsiteX34" fmla="*/ 791851 w 1168923"/>
              <a:gd name="connsiteY34" fmla="*/ 1206631 h 2507530"/>
              <a:gd name="connsiteX35" fmla="*/ 763571 w 1168923"/>
              <a:gd name="connsiteY35" fmla="*/ 1187777 h 2507530"/>
              <a:gd name="connsiteX36" fmla="*/ 735290 w 1168923"/>
              <a:gd name="connsiteY36" fmla="*/ 1150070 h 2507530"/>
              <a:gd name="connsiteX37" fmla="*/ 678730 w 1168923"/>
              <a:gd name="connsiteY37" fmla="*/ 1112363 h 2507530"/>
              <a:gd name="connsiteX38" fmla="*/ 650449 w 1168923"/>
              <a:gd name="connsiteY38" fmla="*/ 1084082 h 2507530"/>
              <a:gd name="connsiteX39" fmla="*/ 631596 w 1168923"/>
              <a:gd name="connsiteY39" fmla="*/ 1055802 h 2507530"/>
              <a:gd name="connsiteX40" fmla="*/ 603315 w 1168923"/>
              <a:gd name="connsiteY40" fmla="*/ 1036948 h 2507530"/>
              <a:gd name="connsiteX41" fmla="*/ 565608 w 1168923"/>
              <a:gd name="connsiteY41" fmla="*/ 980388 h 2507530"/>
              <a:gd name="connsiteX42" fmla="*/ 509047 w 1168923"/>
              <a:gd name="connsiteY42" fmla="*/ 942680 h 2507530"/>
              <a:gd name="connsiteX43" fmla="*/ 461913 w 1168923"/>
              <a:gd name="connsiteY43" fmla="*/ 904973 h 2507530"/>
              <a:gd name="connsiteX44" fmla="*/ 424206 w 1168923"/>
              <a:gd name="connsiteY44" fmla="*/ 876693 h 2507530"/>
              <a:gd name="connsiteX45" fmla="*/ 395925 w 1168923"/>
              <a:gd name="connsiteY45" fmla="*/ 857839 h 2507530"/>
              <a:gd name="connsiteX46" fmla="*/ 329938 w 1168923"/>
              <a:gd name="connsiteY46" fmla="*/ 791851 h 2507530"/>
              <a:gd name="connsiteX47" fmla="*/ 282804 w 1168923"/>
              <a:gd name="connsiteY47" fmla="*/ 744717 h 2507530"/>
              <a:gd name="connsiteX48" fmla="*/ 273377 w 1168923"/>
              <a:gd name="connsiteY48" fmla="*/ 716437 h 2507530"/>
              <a:gd name="connsiteX49" fmla="*/ 235670 w 1168923"/>
              <a:gd name="connsiteY49" fmla="*/ 659876 h 2507530"/>
              <a:gd name="connsiteX50" fmla="*/ 207389 w 1168923"/>
              <a:gd name="connsiteY50" fmla="*/ 603315 h 2507530"/>
              <a:gd name="connsiteX51" fmla="*/ 169682 w 1168923"/>
              <a:gd name="connsiteY51" fmla="*/ 518474 h 2507530"/>
              <a:gd name="connsiteX52" fmla="*/ 141402 w 1168923"/>
              <a:gd name="connsiteY52" fmla="*/ 452487 h 2507530"/>
              <a:gd name="connsiteX53" fmla="*/ 131975 w 1168923"/>
              <a:gd name="connsiteY53" fmla="*/ 414779 h 2507530"/>
              <a:gd name="connsiteX54" fmla="*/ 103695 w 1168923"/>
              <a:gd name="connsiteY54" fmla="*/ 273377 h 2507530"/>
              <a:gd name="connsiteX55" fmla="*/ 94268 w 1168923"/>
              <a:gd name="connsiteY55" fmla="*/ 245097 h 2507530"/>
              <a:gd name="connsiteX56" fmla="*/ 65987 w 1168923"/>
              <a:gd name="connsiteY56" fmla="*/ 188536 h 2507530"/>
              <a:gd name="connsiteX57" fmla="*/ 47134 w 1168923"/>
              <a:gd name="connsiteY57" fmla="*/ 160256 h 2507530"/>
              <a:gd name="connsiteX58" fmla="*/ 18853 w 1168923"/>
              <a:gd name="connsiteY58" fmla="*/ 75414 h 2507530"/>
              <a:gd name="connsiteX59" fmla="*/ 9427 w 1168923"/>
              <a:gd name="connsiteY59" fmla="*/ 47134 h 2507530"/>
              <a:gd name="connsiteX60" fmla="*/ 0 w 1168923"/>
              <a:gd name="connsiteY60" fmla="*/ 18854 h 2507530"/>
              <a:gd name="connsiteX61" fmla="*/ 0 w 1168923"/>
              <a:gd name="connsiteY61" fmla="*/ 0 h 250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168923" h="2507530">
                <a:moveTo>
                  <a:pt x="499620" y="2507530"/>
                </a:moveTo>
                <a:cubicBezTo>
                  <a:pt x="515331" y="2504388"/>
                  <a:pt x="531113" y="2501579"/>
                  <a:pt x="546754" y="2498103"/>
                </a:cubicBezTo>
                <a:cubicBezTo>
                  <a:pt x="559402" y="2495292"/>
                  <a:pt x="574345" y="2496770"/>
                  <a:pt x="584462" y="2488676"/>
                </a:cubicBezTo>
                <a:cubicBezTo>
                  <a:pt x="592221" y="2482469"/>
                  <a:pt x="589444" y="2469284"/>
                  <a:pt x="593888" y="2460396"/>
                </a:cubicBezTo>
                <a:cubicBezTo>
                  <a:pt x="609599" y="2428973"/>
                  <a:pt x="612742" y="2432115"/>
                  <a:pt x="641022" y="2413262"/>
                </a:cubicBezTo>
                <a:cubicBezTo>
                  <a:pt x="661591" y="2351556"/>
                  <a:pt x="633023" y="2412121"/>
                  <a:pt x="678730" y="2375555"/>
                </a:cubicBezTo>
                <a:cubicBezTo>
                  <a:pt x="687577" y="2368477"/>
                  <a:pt x="690330" y="2355978"/>
                  <a:pt x="697583" y="2347274"/>
                </a:cubicBezTo>
                <a:cubicBezTo>
                  <a:pt x="706118" y="2337032"/>
                  <a:pt x="716437" y="2328421"/>
                  <a:pt x="725864" y="2318994"/>
                </a:cubicBezTo>
                <a:cubicBezTo>
                  <a:pt x="729006" y="2309567"/>
                  <a:pt x="729083" y="2298472"/>
                  <a:pt x="735290" y="2290713"/>
                </a:cubicBezTo>
                <a:cubicBezTo>
                  <a:pt x="742368" y="2281866"/>
                  <a:pt x="754352" y="2278445"/>
                  <a:pt x="763571" y="2271860"/>
                </a:cubicBezTo>
                <a:cubicBezTo>
                  <a:pt x="776356" y="2262728"/>
                  <a:pt x="790168" y="2254689"/>
                  <a:pt x="801278" y="2243579"/>
                </a:cubicBezTo>
                <a:cubicBezTo>
                  <a:pt x="864123" y="2180734"/>
                  <a:pt x="772999" y="2246722"/>
                  <a:pt x="848412" y="2196445"/>
                </a:cubicBezTo>
                <a:cubicBezTo>
                  <a:pt x="864251" y="2148929"/>
                  <a:pt x="847607" y="2180974"/>
                  <a:pt x="895546" y="2139884"/>
                </a:cubicBezTo>
                <a:cubicBezTo>
                  <a:pt x="905668" y="2131208"/>
                  <a:pt x="915292" y="2121846"/>
                  <a:pt x="923827" y="2111604"/>
                </a:cubicBezTo>
                <a:cubicBezTo>
                  <a:pt x="957535" y="2071155"/>
                  <a:pt x="925890" y="2092602"/>
                  <a:pt x="970961" y="2055043"/>
                </a:cubicBezTo>
                <a:cubicBezTo>
                  <a:pt x="1003084" y="2028274"/>
                  <a:pt x="1002977" y="2041880"/>
                  <a:pt x="1036948" y="2007909"/>
                </a:cubicBezTo>
                <a:cubicBezTo>
                  <a:pt x="1044959" y="1999898"/>
                  <a:pt x="1049517" y="1989056"/>
                  <a:pt x="1055802" y="1979629"/>
                </a:cubicBezTo>
                <a:cubicBezTo>
                  <a:pt x="1058944" y="1970202"/>
                  <a:pt x="1059021" y="1959107"/>
                  <a:pt x="1065229" y="1951348"/>
                </a:cubicBezTo>
                <a:cubicBezTo>
                  <a:pt x="1072306" y="1942501"/>
                  <a:pt x="1085498" y="1940506"/>
                  <a:pt x="1093509" y="1932495"/>
                </a:cubicBezTo>
                <a:cubicBezTo>
                  <a:pt x="1101520" y="1924484"/>
                  <a:pt x="1106078" y="1913641"/>
                  <a:pt x="1112363" y="1904214"/>
                </a:cubicBezTo>
                <a:cubicBezTo>
                  <a:pt x="1143546" y="1810659"/>
                  <a:pt x="1091228" y="1953570"/>
                  <a:pt x="1150070" y="1847654"/>
                </a:cubicBezTo>
                <a:cubicBezTo>
                  <a:pt x="1159721" y="1830281"/>
                  <a:pt x="1168923" y="1791093"/>
                  <a:pt x="1168923" y="1791093"/>
                </a:cubicBezTo>
                <a:cubicBezTo>
                  <a:pt x="1164289" y="1735477"/>
                  <a:pt x="1169988" y="1696165"/>
                  <a:pt x="1150070" y="1649691"/>
                </a:cubicBezTo>
                <a:cubicBezTo>
                  <a:pt x="1144534" y="1636774"/>
                  <a:pt x="1140212" y="1622779"/>
                  <a:pt x="1131216" y="1611983"/>
                </a:cubicBezTo>
                <a:cubicBezTo>
                  <a:pt x="1123963" y="1603280"/>
                  <a:pt x="1112363" y="1599414"/>
                  <a:pt x="1102936" y="1593130"/>
                </a:cubicBezTo>
                <a:cubicBezTo>
                  <a:pt x="1084583" y="1538072"/>
                  <a:pt x="1107869" y="1588636"/>
                  <a:pt x="1065229" y="1545996"/>
                </a:cubicBezTo>
                <a:cubicBezTo>
                  <a:pt x="1057218" y="1537985"/>
                  <a:pt x="1052960" y="1526934"/>
                  <a:pt x="1046375" y="1517715"/>
                </a:cubicBezTo>
                <a:cubicBezTo>
                  <a:pt x="1037243" y="1504930"/>
                  <a:pt x="1027105" y="1492879"/>
                  <a:pt x="1018095" y="1480008"/>
                </a:cubicBezTo>
                <a:cubicBezTo>
                  <a:pt x="1005101" y="1461445"/>
                  <a:pt x="996410" y="1439470"/>
                  <a:pt x="980387" y="1423447"/>
                </a:cubicBezTo>
                <a:lnTo>
                  <a:pt x="952107" y="1395167"/>
                </a:lnTo>
                <a:cubicBezTo>
                  <a:pt x="944440" y="1372168"/>
                  <a:pt x="942099" y="1356878"/>
                  <a:pt x="923827" y="1338606"/>
                </a:cubicBezTo>
                <a:cubicBezTo>
                  <a:pt x="915816" y="1330595"/>
                  <a:pt x="904014" y="1327280"/>
                  <a:pt x="895546" y="1319753"/>
                </a:cubicBezTo>
                <a:cubicBezTo>
                  <a:pt x="875618" y="1302039"/>
                  <a:pt x="857839" y="1282046"/>
                  <a:pt x="838985" y="1263192"/>
                </a:cubicBezTo>
                <a:cubicBezTo>
                  <a:pt x="829558" y="1253765"/>
                  <a:pt x="818100" y="1246003"/>
                  <a:pt x="810705" y="1234911"/>
                </a:cubicBezTo>
                <a:cubicBezTo>
                  <a:pt x="804420" y="1225484"/>
                  <a:pt x="799862" y="1214642"/>
                  <a:pt x="791851" y="1206631"/>
                </a:cubicBezTo>
                <a:cubicBezTo>
                  <a:pt x="783840" y="1198620"/>
                  <a:pt x="771582" y="1195788"/>
                  <a:pt x="763571" y="1187777"/>
                </a:cubicBezTo>
                <a:cubicBezTo>
                  <a:pt x="752461" y="1176667"/>
                  <a:pt x="747033" y="1160508"/>
                  <a:pt x="735290" y="1150070"/>
                </a:cubicBezTo>
                <a:cubicBezTo>
                  <a:pt x="718354" y="1135016"/>
                  <a:pt x="694752" y="1128385"/>
                  <a:pt x="678730" y="1112363"/>
                </a:cubicBezTo>
                <a:cubicBezTo>
                  <a:pt x="669303" y="1102936"/>
                  <a:pt x="658984" y="1094324"/>
                  <a:pt x="650449" y="1084082"/>
                </a:cubicBezTo>
                <a:cubicBezTo>
                  <a:pt x="643196" y="1075379"/>
                  <a:pt x="639607" y="1063813"/>
                  <a:pt x="631596" y="1055802"/>
                </a:cubicBezTo>
                <a:cubicBezTo>
                  <a:pt x="623585" y="1047791"/>
                  <a:pt x="612742" y="1043233"/>
                  <a:pt x="603315" y="1036948"/>
                </a:cubicBezTo>
                <a:cubicBezTo>
                  <a:pt x="590746" y="1018095"/>
                  <a:pt x="584461" y="992957"/>
                  <a:pt x="565608" y="980388"/>
                </a:cubicBezTo>
                <a:lnTo>
                  <a:pt x="509047" y="942680"/>
                </a:lnTo>
                <a:cubicBezTo>
                  <a:pt x="473273" y="889018"/>
                  <a:pt x="510949" y="932993"/>
                  <a:pt x="461913" y="904973"/>
                </a:cubicBezTo>
                <a:cubicBezTo>
                  <a:pt x="448272" y="897178"/>
                  <a:pt x="436991" y="885825"/>
                  <a:pt x="424206" y="876693"/>
                </a:cubicBezTo>
                <a:cubicBezTo>
                  <a:pt x="414987" y="870108"/>
                  <a:pt x="405352" y="864124"/>
                  <a:pt x="395925" y="857839"/>
                </a:cubicBezTo>
                <a:cubicBezTo>
                  <a:pt x="320516" y="757293"/>
                  <a:pt x="417916" y="879829"/>
                  <a:pt x="329938" y="791851"/>
                </a:cubicBezTo>
                <a:cubicBezTo>
                  <a:pt x="267093" y="729006"/>
                  <a:pt x="358217" y="794994"/>
                  <a:pt x="282804" y="744717"/>
                </a:cubicBezTo>
                <a:cubicBezTo>
                  <a:pt x="279662" y="735290"/>
                  <a:pt x="278203" y="725123"/>
                  <a:pt x="273377" y="716437"/>
                </a:cubicBezTo>
                <a:cubicBezTo>
                  <a:pt x="262373" y="696629"/>
                  <a:pt x="242836" y="681372"/>
                  <a:pt x="235670" y="659876"/>
                </a:cubicBezTo>
                <a:cubicBezTo>
                  <a:pt x="222660" y="620848"/>
                  <a:pt x="231755" y="639864"/>
                  <a:pt x="207389" y="603315"/>
                </a:cubicBezTo>
                <a:cubicBezTo>
                  <a:pt x="184953" y="536007"/>
                  <a:pt x="199560" y="563290"/>
                  <a:pt x="169682" y="518474"/>
                </a:cubicBezTo>
                <a:cubicBezTo>
                  <a:pt x="142617" y="410215"/>
                  <a:pt x="180463" y="543631"/>
                  <a:pt x="141402" y="452487"/>
                </a:cubicBezTo>
                <a:cubicBezTo>
                  <a:pt x="136298" y="440578"/>
                  <a:pt x="135117" y="427348"/>
                  <a:pt x="131975" y="414779"/>
                </a:cubicBezTo>
                <a:cubicBezTo>
                  <a:pt x="120354" y="310190"/>
                  <a:pt x="131545" y="356929"/>
                  <a:pt x="103695" y="273377"/>
                </a:cubicBezTo>
                <a:cubicBezTo>
                  <a:pt x="100553" y="263950"/>
                  <a:pt x="99780" y="253365"/>
                  <a:pt x="94268" y="245097"/>
                </a:cubicBezTo>
                <a:cubicBezTo>
                  <a:pt x="40237" y="164051"/>
                  <a:pt x="105014" y="266590"/>
                  <a:pt x="65987" y="188536"/>
                </a:cubicBezTo>
                <a:cubicBezTo>
                  <a:pt x="60920" y="178403"/>
                  <a:pt x="51735" y="170609"/>
                  <a:pt x="47134" y="160256"/>
                </a:cubicBezTo>
                <a:cubicBezTo>
                  <a:pt x="47134" y="160255"/>
                  <a:pt x="23566" y="89554"/>
                  <a:pt x="18853" y="75414"/>
                </a:cubicBezTo>
                <a:lnTo>
                  <a:pt x="9427" y="47134"/>
                </a:lnTo>
                <a:cubicBezTo>
                  <a:pt x="6285" y="37707"/>
                  <a:pt x="0" y="28791"/>
                  <a:pt x="0" y="18854"/>
                </a:cubicBezTo>
                <a:lnTo>
                  <a:pt x="0" y="0"/>
                </a:lnTo>
              </a:path>
            </a:pathLst>
          </a:cu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593957" y="5105400"/>
            <a:ext cx="102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2.3 acres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19400" y="3657600"/>
            <a:ext cx="102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6.0 acres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2821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 = </a:t>
            </a:r>
            <a:r>
              <a:rPr lang="en-US" dirty="0" err="1" smtClean="0"/>
              <a:t>ACi</a:t>
            </a:r>
            <a:endParaRPr lang="en-US" dirty="0" smtClean="0"/>
          </a:p>
          <a:p>
            <a:pPr lvl="1"/>
            <a:r>
              <a:rPr lang="en-US" dirty="0" smtClean="0"/>
              <a:t>A = 6 acres</a:t>
            </a:r>
          </a:p>
          <a:p>
            <a:pPr lvl="2"/>
            <a:r>
              <a:rPr lang="en-US" dirty="0" smtClean="0"/>
              <a:t>6 x 43560 = 261,360 sq. ft.</a:t>
            </a:r>
            <a:endParaRPr lang="en-US" dirty="0"/>
          </a:p>
          <a:p>
            <a:pPr lvl="1"/>
            <a:r>
              <a:rPr lang="en-US" dirty="0" smtClean="0"/>
              <a:t>C = 0.75</a:t>
            </a:r>
            <a:endParaRPr lang="en-US" dirty="0"/>
          </a:p>
          <a:p>
            <a:pPr lvl="1"/>
            <a:r>
              <a:rPr lang="en-US" dirty="0" err="1" smtClean="0"/>
              <a:t>i</a:t>
            </a:r>
            <a:r>
              <a:rPr lang="en-US" dirty="0" smtClean="0"/>
              <a:t>  =  Annual rainfall  = 36”</a:t>
            </a:r>
          </a:p>
          <a:p>
            <a:pPr lvl="2"/>
            <a:r>
              <a:rPr lang="en-US" dirty="0" smtClean="0"/>
              <a:t>36” = 3’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Q = 261,360 x 0.75 x 3 = 588,060 cu. ft.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6973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Creating an impoundment</a:t>
            </a:r>
          </a:p>
          <a:p>
            <a:pPr lvl="1"/>
            <a:r>
              <a:rPr lang="en-US" dirty="0" smtClean="0"/>
              <a:t>Pond</a:t>
            </a:r>
          </a:p>
          <a:p>
            <a:pPr lvl="1"/>
            <a:r>
              <a:rPr lang="en-US" dirty="0" smtClean="0"/>
              <a:t>Wetland</a:t>
            </a:r>
          </a:p>
          <a:p>
            <a:pPr lvl="1"/>
            <a:r>
              <a:rPr lang="en-US" dirty="0" smtClean="0"/>
              <a:t>Detention</a:t>
            </a:r>
          </a:p>
          <a:p>
            <a:pPr lvl="1"/>
            <a:r>
              <a:rPr lang="en-US" dirty="0" smtClean="0"/>
              <a:t>Infiltration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7050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An impoundment holds water.</a:t>
            </a:r>
          </a:p>
          <a:p>
            <a:pPr lvl="1"/>
            <a:r>
              <a:rPr lang="en-US" dirty="0" smtClean="0"/>
              <a:t>Contour lines inside the impoundment will all be lower than the contour line around the top</a:t>
            </a:r>
          </a:p>
          <a:p>
            <a:pPr lvl="1"/>
            <a:r>
              <a:rPr lang="en-US" dirty="0" smtClean="0"/>
              <a:t>You will be creating a mini-watershed</a:t>
            </a:r>
          </a:p>
          <a:p>
            <a:pPr lvl="1"/>
            <a:r>
              <a:rPr lang="en-US" dirty="0" smtClean="0"/>
              <a:t>Water is released from an impoundment through a pipe or structure.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2092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You may create an impoundment in two ways</a:t>
            </a:r>
          </a:p>
          <a:p>
            <a:pPr lvl="2"/>
            <a:r>
              <a:rPr lang="en-US" dirty="0" smtClean="0"/>
              <a:t>Excavate and create a depression that is deeper than the surrounding landscape.</a:t>
            </a:r>
          </a:p>
          <a:p>
            <a:pPr lvl="2"/>
            <a:r>
              <a:rPr lang="en-US" dirty="0" smtClean="0"/>
              <a:t>Place a dike or levee across a normal drainage path so that water backs up behind it.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3154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Calculating volume of excavation</a:t>
            </a:r>
          </a:p>
          <a:p>
            <a:pPr lvl="1"/>
            <a:r>
              <a:rPr lang="en-US" dirty="0" smtClean="0"/>
              <a:t>Create cross-sections</a:t>
            </a:r>
          </a:p>
          <a:p>
            <a:pPr lvl="1"/>
            <a:r>
              <a:rPr lang="en-US" dirty="0" smtClean="0"/>
              <a:t>Calculate the area of each cross-section</a:t>
            </a:r>
          </a:p>
          <a:p>
            <a:pPr lvl="1"/>
            <a:r>
              <a:rPr lang="en-US" dirty="0" smtClean="0"/>
              <a:t>Multiply the distance in feet between cross-sections times the average end area of any two adjacent cross-sections</a:t>
            </a:r>
          </a:p>
          <a:p>
            <a:pPr lvl="2"/>
            <a:r>
              <a:rPr lang="en-US" dirty="0" smtClean="0"/>
              <a:t>This gives you the volume in cubic feet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7229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You may also calculate the water storage capacity (volume in cubic feet) in a similar manner.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1718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Contour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Concentric circles of contour lines indicate a hill.</a:t>
            </a:r>
          </a:p>
          <a:p>
            <a:r>
              <a:rPr lang="en-US" dirty="0" smtClean="0"/>
              <a:t>Evenly spaced contours indicate uniform slope.</a:t>
            </a:r>
          </a:p>
          <a:p>
            <a:r>
              <a:rPr lang="en-US" dirty="0" smtClean="0"/>
              <a:t>Widely spaced contours indicate a gentle slope</a:t>
            </a:r>
          </a:p>
          <a:p>
            <a:r>
              <a:rPr lang="en-US" dirty="0" smtClean="0"/>
              <a:t>Widely spaced contours at the top of a hill indicate a flat hilltop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6274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97" y="0"/>
            <a:ext cx="901160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4048" y="251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09752" y="312598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01736" y="451461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DDC6-229B-41AE-BC16-599C607DBCE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002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97" y="0"/>
            <a:ext cx="9011606" cy="6858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209800" y="685800"/>
            <a:ext cx="2514600" cy="76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09800" y="2057400"/>
            <a:ext cx="2362200" cy="762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33600" y="3352800"/>
            <a:ext cx="2438400" cy="76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81200" y="4648200"/>
            <a:ext cx="2590800" cy="76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81200" y="5867400"/>
            <a:ext cx="2590800" cy="76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DDC6-229B-41AE-BC16-599C607DBCE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121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DDC6-229B-41AE-BC16-599C607DBCE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 descr="E5 cross sectio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4525" y="0"/>
            <a:ext cx="5894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206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Class: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How big a hole would you have to dig to hold one tenth of the runoff from this watershed?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Rough example of the size of an excavated depression to hold the runoff calculated.</a:t>
            </a:r>
          </a:p>
          <a:p>
            <a:pPr lvl="1"/>
            <a:r>
              <a:rPr lang="en-US" dirty="0" smtClean="0"/>
              <a:t>Depression 3’ deep.</a:t>
            </a:r>
          </a:p>
          <a:p>
            <a:pPr lvl="1"/>
            <a:r>
              <a:rPr lang="en-US" dirty="0" smtClean="0"/>
              <a:t>Volume 58,806 cu. ft.</a:t>
            </a:r>
          </a:p>
          <a:p>
            <a:pPr lvl="2"/>
            <a:r>
              <a:rPr lang="en-US" dirty="0" smtClean="0"/>
              <a:t>Volume = depth x surface area</a:t>
            </a:r>
          </a:p>
          <a:p>
            <a:pPr lvl="2"/>
            <a:r>
              <a:rPr lang="en-US" dirty="0" smtClean="0"/>
              <a:t>Surface area = 58,806/3 = 19,602 sq. ft. </a:t>
            </a:r>
          </a:p>
          <a:p>
            <a:pPr lvl="2"/>
            <a:r>
              <a:rPr lang="en-US" dirty="0" smtClean="0"/>
              <a:t>Could be a square  (140’ x 140’)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1686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Making a contour map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298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ogle Earth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95" t="7563"/>
          <a:stretch/>
        </p:blipFill>
        <p:spPr>
          <a:xfrm>
            <a:off x="114745" y="381000"/>
            <a:ext cx="9029255" cy="6194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0" y="1600200"/>
            <a:ext cx="1539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Kincaid Ravine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703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ogle Earth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710" t="7563"/>
          <a:stretch/>
        </p:blipFill>
        <p:spPr>
          <a:xfrm>
            <a:off x="149631" y="615746"/>
            <a:ext cx="9005431" cy="6194844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6019800" y="1830030"/>
            <a:ext cx="228600" cy="228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Donut 3"/>
          <p:cNvSpPr/>
          <p:nvPr/>
        </p:nvSpPr>
        <p:spPr>
          <a:xfrm>
            <a:off x="6019800" y="2075836"/>
            <a:ext cx="228600" cy="228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>
            <a:off x="6019800" y="2395385"/>
            <a:ext cx="228600" cy="228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6019800" y="2743200"/>
            <a:ext cx="228600" cy="228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6038235" y="3200400"/>
            <a:ext cx="228600" cy="228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6038235" y="3601326"/>
            <a:ext cx="228600" cy="228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6039464" y="4000500"/>
            <a:ext cx="228600" cy="228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6041923" y="4350774"/>
            <a:ext cx="228600" cy="228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6045610" y="4724400"/>
            <a:ext cx="228600" cy="228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449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ogle Earth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710" t="7563"/>
          <a:stretch/>
        </p:blipFill>
        <p:spPr>
          <a:xfrm>
            <a:off x="160692" y="503904"/>
            <a:ext cx="9005431" cy="6194844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5562600" y="1740310"/>
            <a:ext cx="228600" cy="228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Donut 3"/>
          <p:cNvSpPr/>
          <p:nvPr/>
        </p:nvSpPr>
        <p:spPr>
          <a:xfrm>
            <a:off x="6019800" y="2075836"/>
            <a:ext cx="228600" cy="228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>
            <a:off x="6019800" y="2395385"/>
            <a:ext cx="228600" cy="228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6019800" y="2743200"/>
            <a:ext cx="228600" cy="228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6038235" y="3200400"/>
            <a:ext cx="228600" cy="228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6038235" y="3601326"/>
            <a:ext cx="228600" cy="228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6039464" y="4000500"/>
            <a:ext cx="228600" cy="228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6041923" y="4350774"/>
            <a:ext cx="228600" cy="228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6045610" y="4724400"/>
            <a:ext cx="228600" cy="228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6019800" y="1740310"/>
            <a:ext cx="228600" cy="228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5563829" y="2077065"/>
            <a:ext cx="228600" cy="228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>
            <a:off x="5563829" y="2395385"/>
            <a:ext cx="228600" cy="2286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674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278" y="1830334"/>
            <a:ext cx="5245443" cy="31973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805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069973" cy="7063468"/>
          </a:xfrm>
        </p:spPr>
      </p:pic>
    </p:spTree>
    <p:extLst>
      <p:ext uri="{BB962C8B-B14F-4D97-AF65-F5344CB8AC3E}">
        <p14:creationId xmlns="" xmlns:p14="http://schemas.microsoft.com/office/powerpoint/2010/main" val="409795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756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0993" y="0"/>
            <a:ext cx="530201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640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1797" y="0"/>
            <a:ext cx="530040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287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308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504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20993" y="0"/>
            <a:ext cx="530201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009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9139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248"/>
            <a:ext cx="9144000" cy="62715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800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Close together contours indicate a steep slope, wall or cliff.</a:t>
            </a:r>
          </a:p>
          <a:p>
            <a:r>
              <a:rPr lang="en-US" dirty="0" smtClean="0"/>
              <a:t>Close together contours at the top of a hill indicate a pointed hilltop.</a:t>
            </a:r>
          </a:p>
          <a:p>
            <a:r>
              <a:rPr lang="en-US" dirty="0" smtClean="0"/>
              <a:t>Crossing or touching contours indicate an overhang or cliff.</a:t>
            </a:r>
          </a:p>
          <a:p>
            <a:r>
              <a:rPr lang="en-US" dirty="0" smtClean="0"/>
              <a:t>Jagged, rough contours indicate large outcrops of rocks, cliffs and fractured areas.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0113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58" y="0"/>
            <a:ext cx="856848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382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4" y="0"/>
            <a:ext cx="903083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268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" y="0"/>
            <a:ext cx="905121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197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“V” shaped contours indicate streams and drainage, with the point of the “V” pointing uphill.</a:t>
            </a:r>
          </a:p>
          <a:p>
            <a:r>
              <a:rPr lang="en-US" dirty="0" smtClean="0"/>
              <a:t>“U” shaped contours indicate ridges, with the bottom of the “U” pointing downhill.</a:t>
            </a:r>
          </a:p>
          <a:p>
            <a:r>
              <a:rPr lang="en-US" dirty="0" smtClean="0"/>
              <a:t>A saddle is a ridge between two hills or summits.</a:t>
            </a:r>
          </a:p>
          <a:p>
            <a:r>
              <a:rPr lang="en-US" dirty="0" smtClean="0"/>
              <a:t>“M” or “W” shaped contours can be found upstream from stream junctions.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8531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753</Words>
  <Application>Microsoft Office PowerPoint</Application>
  <PresentationFormat>On-screen Show (4:3)</PresentationFormat>
  <Paragraphs>96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Interpreting a contour map</vt:lpstr>
      <vt:lpstr>Contour interval</vt:lpstr>
      <vt:lpstr>Contour characteristics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Hydrologic rules</vt:lpstr>
      <vt:lpstr>Slide 13</vt:lpstr>
      <vt:lpstr>Slide 14</vt:lpstr>
      <vt:lpstr>Class: Draw the watershed boundary.</vt:lpstr>
      <vt:lpstr>Some uses of contour maps</vt:lpstr>
      <vt:lpstr>Slide 17</vt:lpstr>
      <vt:lpstr>Slide 18</vt:lpstr>
      <vt:lpstr>Slide 19</vt:lpstr>
      <vt:lpstr>Slide 20</vt:lpstr>
      <vt:lpstr>Slide 21</vt:lpstr>
      <vt:lpstr>Class: Calculate watershed area.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Class: How big a hole would you have to dig to hold one tenth of the runoff from this watershed?</vt:lpstr>
      <vt:lpstr>Slide 34</vt:lpstr>
      <vt:lpstr>Making a contour map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Company>University of Washington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Interpreting a contour map</dc:title>
  <dc:creator>Kern Ewing</dc:creator>
  <cp:lastModifiedBy>Kern Ewing</cp:lastModifiedBy>
  <cp:revision>37</cp:revision>
  <dcterms:created xsi:type="dcterms:W3CDTF">2014-03-24T21:15:33Z</dcterms:created>
  <dcterms:modified xsi:type="dcterms:W3CDTF">2014-11-25T22:44:23Z</dcterms:modified>
</cp:coreProperties>
</file>