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62" r:id="rId2"/>
    <p:sldId id="256" r:id="rId3"/>
    <p:sldId id="257" r:id="rId4"/>
    <p:sldId id="259" r:id="rId5"/>
    <p:sldId id="264" r:id="rId6"/>
    <p:sldId id="265" r:id="rId7"/>
    <p:sldId id="268" r:id="rId8"/>
    <p:sldId id="269" r:id="rId9"/>
    <p:sldId id="267" r:id="rId10"/>
    <p:sldId id="266" r:id="rId11"/>
    <p:sldId id="271" r:id="rId12"/>
    <p:sldId id="263" r:id="rId13"/>
    <p:sldId id="26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5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74EDB2-50A9-7548-9FD8-8D4E7AE4A9A2}" type="datetimeFigureOut">
              <a:rPr lang="en-US" smtClean="0"/>
              <a:t>9/28/12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9F1F7-9E9B-3844-A98D-D1C409BDC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Where can</a:t>
            </a:r>
            <a:r>
              <a:rPr lang="en-US" baseline="0" dirty="0" smtClean="0"/>
              <a:t> you go? How far can you get? How long does it take to get there?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9F1F7-9E9B-3844-A98D-D1C409BDCDF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817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1DE10-B421-D74B-A3CB-5D042DA6F757}" type="datetimeFigureOut">
              <a:rPr lang="en-US" smtClean="0"/>
              <a:t>9/28/12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31D5-3875-8345-993D-7D8D84E3A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193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1DE10-B421-D74B-A3CB-5D042DA6F757}" type="datetimeFigureOut">
              <a:rPr lang="en-US" smtClean="0"/>
              <a:t>9/28/12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31D5-3875-8345-993D-7D8D84E3A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221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1DE10-B421-D74B-A3CB-5D042DA6F757}" type="datetimeFigureOut">
              <a:rPr lang="en-US" smtClean="0"/>
              <a:t>9/28/12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31D5-3875-8345-993D-7D8D84E3A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373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1DE10-B421-D74B-A3CB-5D042DA6F757}" type="datetimeFigureOut">
              <a:rPr lang="en-US" smtClean="0"/>
              <a:t>9/28/12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31D5-3875-8345-993D-7D8D84E3A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762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1DE10-B421-D74B-A3CB-5D042DA6F757}" type="datetimeFigureOut">
              <a:rPr lang="en-US" smtClean="0"/>
              <a:t>9/28/12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31D5-3875-8345-993D-7D8D84E3A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637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1DE10-B421-D74B-A3CB-5D042DA6F757}" type="datetimeFigureOut">
              <a:rPr lang="en-US" smtClean="0"/>
              <a:t>9/28/12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31D5-3875-8345-993D-7D8D84E3A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546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1DE10-B421-D74B-A3CB-5D042DA6F757}" type="datetimeFigureOut">
              <a:rPr lang="en-US" smtClean="0"/>
              <a:t>9/28/12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31D5-3875-8345-993D-7D8D84E3A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912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1DE10-B421-D74B-A3CB-5D042DA6F757}" type="datetimeFigureOut">
              <a:rPr lang="en-US" smtClean="0"/>
              <a:t>9/28/12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31D5-3875-8345-993D-7D8D84E3A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453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1DE10-B421-D74B-A3CB-5D042DA6F757}" type="datetimeFigureOut">
              <a:rPr lang="en-US" smtClean="0"/>
              <a:t>9/28/12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31D5-3875-8345-993D-7D8D84E3A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352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1DE10-B421-D74B-A3CB-5D042DA6F757}" type="datetimeFigureOut">
              <a:rPr lang="en-US" smtClean="0"/>
              <a:t>9/28/12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31D5-3875-8345-993D-7D8D84E3A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84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1DE10-B421-D74B-A3CB-5D042DA6F757}" type="datetimeFigureOut">
              <a:rPr lang="en-US" smtClean="0"/>
              <a:t>9/28/12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31D5-3875-8345-993D-7D8D84E3A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383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1DE10-B421-D74B-A3CB-5D042DA6F757}" type="datetimeFigureOut">
              <a:rPr lang="en-US" smtClean="0"/>
              <a:t>9/28/12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E31D5-3875-8345-993D-7D8D84E3A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007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8916" y="2691355"/>
            <a:ext cx="594756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Create an </a:t>
            </a:r>
            <a:r>
              <a:rPr lang="en-US" sz="32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ePortfolio</a:t>
            </a:r>
            <a:endParaRPr lang="en-US" sz="32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26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9144000" cy="653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685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0051" y="1693514"/>
            <a:ext cx="60728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It’s 2014. You’ve graduated and have a great job working for a cool tech company. You’ve been asked to work on a project. </a:t>
            </a:r>
          </a:p>
          <a:p>
            <a:endParaRPr lang="en-US" sz="28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The first step is to get creative…</a:t>
            </a:r>
            <a:endParaRPr lang="en-US" sz="28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673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7024" y="240799"/>
            <a:ext cx="7651299" cy="71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You want to document your ideas for your next meeting, in your </a:t>
            </a:r>
            <a:r>
              <a:rPr lang="en-US" sz="32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ePortfolio</a:t>
            </a:r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, w</a:t>
            </a:r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rite down your answer to these questions:</a:t>
            </a:r>
            <a:endParaRPr lang="en-US" sz="24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endParaRPr lang="en-US" sz="2400" dirty="0">
              <a:solidFill>
                <a:srgbClr val="FDEADA"/>
              </a:solidFill>
            </a:endParaRPr>
          </a:p>
          <a:p>
            <a:r>
              <a:rPr lang="en-US" sz="2400" dirty="0" smtClean="0">
                <a:solidFill>
                  <a:srgbClr val="FDEADA"/>
                </a:solidFill>
              </a:rPr>
              <a:t>If a friend said “I just saw an awesome website that showed buses that stop at the UW,” what </a:t>
            </a:r>
            <a:r>
              <a:rPr lang="en-US" sz="2400" dirty="0" smtClean="0">
                <a:solidFill>
                  <a:srgbClr val="FDEADA"/>
                </a:solidFill>
              </a:rPr>
              <a:t>would </a:t>
            </a:r>
            <a:r>
              <a:rPr lang="en-US" sz="2400" dirty="0" smtClean="0">
                <a:solidFill>
                  <a:srgbClr val="FDEADA"/>
                </a:solidFill>
              </a:rPr>
              <a:t>you see when you went to that site</a:t>
            </a:r>
            <a:r>
              <a:rPr lang="en-US" sz="2400" dirty="0" smtClean="0">
                <a:solidFill>
                  <a:srgbClr val="FDEADA"/>
                </a:solidFill>
              </a:rPr>
              <a:t>?</a:t>
            </a:r>
          </a:p>
          <a:p>
            <a:endParaRPr lang="en-US" sz="2400" dirty="0">
              <a:solidFill>
                <a:srgbClr val="FDEADA"/>
              </a:solidFill>
            </a:endParaRPr>
          </a:p>
          <a:p>
            <a:pPr lvl="1"/>
            <a:r>
              <a:rPr lang="en-US" sz="2400" dirty="0" smtClean="0">
                <a:solidFill>
                  <a:srgbClr val="FDEADA"/>
                </a:solidFill>
              </a:rPr>
              <a:t>What </a:t>
            </a:r>
            <a:r>
              <a:rPr lang="en-US" sz="2400" dirty="0" smtClean="0">
                <a:solidFill>
                  <a:srgbClr val="FDEADA"/>
                </a:solidFill>
              </a:rPr>
              <a:t>would it show</a:t>
            </a:r>
            <a:r>
              <a:rPr lang="en-US" sz="2400" dirty="0" smtClean="0">
                <a:solidFill>
                  <a:srgbClr val="FDEADA"/>
                </a:solidFill>
              </a:rPr>
              <a:t>?</a:t>
            </a:r>
          </a:p>
          <a:p>
            <a:pPr lvl="1"/>
            <a:r>
              <a:rPr lang="en-US" sz="2400" dirty="0" smtClean="0">
                <a:solidFill>
                  <a:srgbClr val="FDEADA"/>
                </a:solidFill>
              </a:rPr>
              <a:t>What would happen when you clicked on it?</a:t>
            </a:r>
          </a:p>
          <a:p>
            <a:pPr lvl="1"/>
            <a:endParaRPr lang="en-US" sz="2400" dirty="0">
              <a:solidFill>
                <a:srgbClr val="FDEADA"/>
              </a:solidFill>
            </a:endParaRPr>
          </a:p>
          <a:p>
            <a:endParaRPr lang="en-US" sz="2400" dirty="0" smtClean="0">
              <a:solidFill>
                <a:srgbClr val="FDEADA"/>
              </a:solidFill>
            </a:endParaRPr>
          </a:p>
          <a:p>
            <a:r>
              <a:rPr lang="en-US" sz="2400" dirty="0" smtClean="0">
                <a:solidFill>
                  <a:srgbClr val="FDEADA"/>
                </a:solidFill>
              </a:rPr>
              <a:t>Imagine 70,000 UW commuters…they all might want to see different information. Write an exhaustive list of things a person might want to know about bus routes (at least 10)</a:t>
            </a:r>
          </a:p>
          <a:p>
            <a:pPr lvl="1"/>
            <a:endParaRPr lang="en-US" sz="2400" dirty="0">
              <a:solidFill>
                <a:srgbClr val="FDEADA"/>
              </a:solidFill>
            </a:endParaRPr>
          </a:p>
          <a:p>
            <a:pPr lvl="1"/>
            <a:endParaRPr lang="en-US" sz="2400" dirty="0">
              <a:solidFill>
                <a:srgbClr val="FDEADA"/>
              </a:solidFill>
            </a:endParaRPr>
          </a:p>
          <a:p>
            <a:pPr lvl="1"/>
            <a:endParaRPr lang="en-US" sz="2400" dirty="0" smtClean="0">
              <a:solidFill>
                <a:srgbClr val="FDEAD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810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7956" y="1406250"/>
            <a:ext cx="76512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Next step</a:t>
            </a:r>
            <a:endParaRPr lang="en-US" sz="24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endParaRPr lang="en-US" sz="2400" dirty="0">
              <a:solidFill>
                <a:srgbClr val="FDEADA"/>
              </a:solidFill>
            </a:endParaRPr>
          </a:p>
          <a:p>
            <a:r>
              <a:rPr lang="en-US" sz="2400" dirty="0" smtClean="0">
                <a:solidFill>
                  <a:srgbClr val="FDEADA"/>
                </a:solidFill>
              </a:rPr>
              <a:t>Look for inspiration…</a:t>
            </a:r>
          </a:p>
          <a:p>
            <a:r>
              <a:rPr lang="en-US" sz="2400" dirty="0">
                <a:solidFill>
                  <a:srgbClr val="FDEADA"/>
                </a:solidFill>
              </a:rPr>
              <a:t>	</a:t>
            </a:r>
            <a:r>
              <a:rPr lang="en-US" sz="2400" dirty="0" smtClean="0">
                <a:solidFill>
                  <a:srgbClr val="FDEADA"/>
                </a:solidFill>
              </a:rPr>
              <a:t>Google images “bus routes” “interesting route </a:t>
            </a:r>
            <a:r>
              <a:rPr lang="en-US" sz="2400" smtClean="0">
                <a:solidFill>
                  <a:srgbClr val="FDEADA"/>
                </a:solidFill>
              </a:rPr>
              <a:t>map”… </a:t>
            </a:r>
            <a:br>
              <a:rPr lang="en-US" sz="2400" smtClean="0">
                <a:solidFill>
                  <a:srgbClr val="FDEADA"/>
                </a:solidFill>
              </a:rPr>
            </a:br>
            <a:endParaRPr lang="en-US" sz="2400" dirty="0" smtClean="0">
              <a:solidFill>
                <a:srgbClr val="FDEAD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277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9429" y="2200468"/>
            <a:ext cx="63835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INFO 424 Class Design Project</a:t>
            </a:r>
            <a:endParaRPr lang="en-US" sz="4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228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6211" y="529063"/>
            <a:ext cx="3352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DEADA"/>
                </a:solidFill>
              </a:rPr>
              <a:t>HCI </a:t>
            </a:r>
          </a:p>
          <a:p>
            <a:r>
              <a:rPr lang="en-US" sz="3600" dirty="0" smtClean="0">
                <a:solidFill>
                  <a:srgbClr val="FDEADA"/>
                </a:solidFill>
              </a:rPr>
              <a:t>Design Model</a:t>
            </a:r>
            <a:endParaRPr lang="en-US" sz="3600" dirty="0">
              <a:solidFill>
                <a:srgbClr val="FDEADA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89428" y="529063"/>
            <a:ext cx="37919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DEADA"/>
                </a:solidFill>
              </a:rPr>
              <a:t>Studio </a:t>
            </a:r>
          </a:p>
          <a:p>
            <a:r>
              <a:rPr lang="en-US" sz="3600" dirty="0" smtClean="0">
                <a:solidFill>
                  <a:srgbClr val="FDEADA"/>
                </a:solidFill>
              </a:rPr>
              <a:t>Design Model</a:t>
            </a:r>
            <a:endParaRPr lang="en-US" sz="3600" dirty="0">
              <a:solidFill>
                <a:srgbClr val="FDEADA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8639" y="1978944"/>
            <a:ext cx="1934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DEADA"/>
                </a:solidFill>
              </a:rPr>
              <a:t>Needs Assessment</a:t>
            </a:r>
            <a:endParaRPr lang="en-US" dirty="0">
              <a:solidFill>
                <a:srgbClr val="FDEADA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8639" y="2777786"/>
            <a:ext cx="3352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DEADA"/>
                </a:solidFill>
              </a:rPr>
              <a:t>Development</a:t>
            </a:r>
            <a:r>
              <a:rPr lang="en-US" dirty="0">
                <a:solidFill>
                  <a:srgbClr val="FDEADA"/>
                </a:solidFill>
              </a:rPr>
              <a:t> </a:t>
            </a:r>
            <a:endParaRPr lang="en-US" dirty="0" smtClean="0">
              <a:solidFill>
                <a:srgbClr val="FDEADA"/>
              </a:solidFill>
            </a:endParaRPr>
          </a:p>
          <a:p>
            <a:r>
              <a:rPr lang="en-US" dirty="0" smtClean="0">
                <a:solidFill>
                  <a:srgbClr val="FDEADA"/>
                </a:solidFill>
              </a:rPr>
              <a:t>Prototype and User Testing cycles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4007" y="1978944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DEADA"/>
                </a:solidFill>
              </a:rPr>
              <a:t>Design Brief</a:t>
            </a:r>
            <a:endParaRPr lang="en-US" dirty="0">
              <a:solidFill>
                <a:srgbClr val="FDEADA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4007" y="2712481"/>
            <a:ext cx="256208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DEADA"/>
                </a:solidFill>
              </a:rPr>
              <a:t>Development</a:t>
            </a:r>
          </a:p>
          <a:p>
            <a:r>
              <a:rPr lang="en-US" dirty="0" smtClean="0">
                <a:solidFill>
                  <a:srgbClr val="FDEADA"/>
                </a:solidFill>
              </a:rPr>
              <a:t>Problem definition</a:t>
            </a:r>
          </a:p>
          <a:p>
            <a:r>
              <a:rPr lang="en-US" dirty="0" smtClean="0">
                <a:solidFill>
                  <a:srgbClr val="FDEADA"/>
                </a:solidFill>
              </a:rPr>
              <a:t>+</a:t>
            </a:r>
          </a:p>
          <a:p>
            <a:r>
              <a:rPr lang="en-US" dirty="0" smtClean="0">
                <a:solidFill>
                  <a:srgbClr val="FDEADA"/>
                </a:solidFill>
              </a:rPr>
              <a:t>Design solution</a:t>
            </a:r>
          </a:p>
          <a:p>
            <a:endParaRPr lang="en-US" dirty="0" smtClean="0">
              <a:solidFill>
                <a:srgbClr val="FDEADA"/>
              </a:solidFill>
            </a:endParaRPr>
          </a:p>
          <a:p>
            <a:r>
              <a:rPr lang="en-US" dirty="0" smtClean="0">
                <a:solidFill>
                  <a:srgbClr val="FDEADA"/>
                </a:solidFill>
              </a:rPr>
              <a:t>Critique cycles &amp; learning</a:t>
            </a:r>
          </a:p>
          <a:p>
            <a:r>
              <a:rPr lang="en-US" dirty="0" smtClean="0">
                <a:solidFill>
                  <a:srgbClr val="FDEADA"/>
                </a:solidFill>
              </a:rPr>
              <a:t>from each other</a:t>
            </a:r>
            <a:endParaRPr lang="en-US" dirty="0">
              <a:solidFill>
                <a:srgbClr val="FDEADA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403" y="5450145"/>
            <a:ext cx="3130446" cy="6773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7" y="5302461"/>
            <a:ext cx="917041" cy="114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195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300" y="0"/>
            <a:ext cx="61080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512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4944" y="1777999"/>
            <a:ext cx="748850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DEADA"/>
                </a:solidFill>
              </a:rPr>
              <a:t>Our Design Brief:</a:t>
            </a:r>
          </a:p>
          <a:p>
            <a:endParaRPr lang="en-US" sz="2400" dirty="0">
              <a:solidFill>
                <a:srgbClr val="FDEADA"/>
              </a:solidFill>
            </a:endParaRPr>
          </a:p>
          <a:p>
            <a:r>
              <a:rPr lang="en-US" sz="2400" dirty="0" smtClean="0">
                <a:solidFill>
                  <a:srgbClr val="FDEADA"/>
                </a:solidFill>
              </a:rPr>
              <a:t>Where can you get on the bus from the UW campus without transferring?</a:t>
            </a:r>
            <a:endParaRPr lang="en-US" sz="2400" dirty="0">
              <a:solidFill>
                <a:srgbClr val="FDEAD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456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00" y="0"/>
            <a:ext cx="7577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78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" y="0"/>
            <a:ext cx="73402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149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016" y="0"/>
            <a:ext cx="6102083" cy="915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367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2570" y="1872272"/>
            <a:ext cx="5370947" cy="361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6672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</TotalTime>
  <Words>219</Words>
  <Application>Microsoft Macintosh PowerPoint</Application>
  <PresentationFormat>On-screen Show (4:3)</PresentationFormat>
  <Paragraphs>39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Marilyn</dc:creator>
  <cp:lastModifiedBy>Marilyn</cp:lastModifiedBy>
  <cp:revision>14</cp:revision>
  <dcterms:created xsi:type="dcterms:W3CDTF">2012-09-27T01:41:42Z</dcterms:created>
  <dcterms:modified xsi:type="dcterms:W3CDTF">2012-09-28T12:20:36Z</dcterms:modified>
</cp:coreProperties>
</file>