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media/image1.jpeg" ContentType="image/jpeg"/>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457200" rtl="0" fontAlgn="auto" latinLnBrk="0" hangingPunct="0">
      <a:lnSpc>
        <a:spcPts val="5000"/>
      </a:lnSpc>
      <a:spcBef>
        <a:spcPts val="0"/>
      </a:spcBef>
      <a:spcAft>
        <a:spcPts val="0"/>
      </a:spcAft>
      <a:buClrTx/>
      <a:buSzTx/>
      <a:buFontTx/>
      <a:buNone/>
      <a:tabLst>
        <a:tab pos="1066800" algn="l"/>
      </a:tabLst>
      <a:defRPr b="0" baseline="0" cap="none" i="0" spc="0" strike="noStrike" sz="4200" u="none" kumimoji="0" normalizeH="0">
        <a:ln>
          <a:noFill/>
        </a:ln>
        <a:solidFill>
          <a:srgbClr val="000000"/>
        </a:solidFill>
        <a:effectLst/>
        <a:uFillTx/>
        <a:latin typeface="Gill Sans"/>
        <a:ea typeface="Gill Sans"/>
        <a:cs typeface="Gill Sans"/>
        <a:sym typeface="Gill Sans"/>
      </a:defRPr>
    </a:lvl1pPr>
    <a:lvl2pPr marL="0" marR="0" indent="342900" algn="ctr" defTabSz="457200" rtl="0" fontAlgn="auto" latinLnBrk="0" hangingPunct="0">
      <a:lnSpc>
        <a:spcPts val="5000"/>
      </a:lnSpc>
      <a:spcBef>
        <a:spcPts val="0"/>
      </a:spcBef>
      <a:spcAft>
        <a:spcPts val="0"/>
      </a:spcAft>
      <a:buClrTx/>
      <a:buSzTx/>
      <a:buFontTx/>
      <a:buNone/>
      <a:tabLst>
        <a:tab pos="1066800" algn="l"/>
      </a:tabLst>
      <a:defRPr b="0" baseline="0" cap="none" i="0" spc="0" strike="noStrike" sz="4200" u="none" kumimoji="0" normalizeH="0">
        <a:ln>
          <a:noFill/>
        </a:ln>
        <a:solidFill>
          <a:srgbClr val="000000"/>
        </a:solidFill>
        <a:effectLst/>
        <a:uFillTx/>
        <a:latin typeface="Gill Sans"/>
        <a:ea typeface="Gill Sans"/>
        <a:cs typeface="Gill Sans"/>
        <a:sym typeface="Gill Sans"/>
      </a:defRPr>
    </a:lvl2pPr>
    <a:lvl3pPr marL="0" marR="0" indent="685800" algn="ctr" defTabSz="457200" rtl="0" fontAlgn="auto" latinLnBrk="0" hangingPunct="0">
      <a:lnSpc>
        <a:spcPts val="5000"/>
      </a:lnSpc>
      <a:spcBef>
        <a:spcPts val="0"/>
      </a:spcBef>
      <a:spcAft>
        <a:spcPts val="0"/>
      </a:spcAft>
      <a:buClrTx/>
      <a:buSzTx/>
      <a:buFontTx/>
      <a:buNone/>
      <a:tabLst>
        <a:tab pos="1066800" algn="l"/>
      </a:tabLst>
      <a:defRPr b="0" baseline="0" cap="none" i="0" spc="0" strike="noStrike" sz="4200" u="none" kumimoji="0" normalizeH="0">
        <a:ln>
          <a:noFill/>
        </a:ln>
        <a:solidFill>
          <a:srgbClr val="000000"/>
        </a:solidFill>
        <a:effectLst/>
        <a:uFillTx/>
        <a:latin typeface="Gill Sans"/>
        <a:ea typeface="Gill Sans"/>
        <a:cs typeface="Gill Sans"/>
        <a:sym typeface="Gill Sans"/>
      </a:defRPr>
    </a:lvl3pPr>
    <a:lvl4pPr marL="0" marR="0" indent="1028700" algn="ctr" defTabSz="457200" rtl="0" fontAlgn="auto" latinLnBrk="0" hangingPunct="0">
      <a:lnSpc>
        <a:spcPts val="5000"/>
      </a:lnSpc>
      <a:spcBef>
        <a:spcPts val="0"/>
      </a:spcBef>
      <a:spcAft>
        <a:spcPts val="0"/>
      </a:spcAft>
      <a:buClrTx/>
      <a:buSzTx/>
      <a:buFontTx/>
      <a:buNone/>
      <a:tabLst>
        <a:tab pos="1066800" algn="l"/>
      </a:tabLst>
      <a:defRPr b="0" baseline="0" cap="none" i="0" spc="0" strike="noStrike" sz="4200" u="none" kumimoji="0" normalizeH="0">
        <a:ln>
          <a:noFill/>
        </a:ln>
        <a:solidFill>
          <a:srgbClr val="000000"/>
        </a:solidFill>
        <a:effectLst/>
        <a:uFillTx/>
        <a:latin typeface="Gill Sans"/>
        <a:ea typeface="Gill Sans"/>
        <a:cs typeface="Gill Sans"/>
        <a:sym typeface="Gill Sans"/>
      </a:defRPr>
    </a:lvl4pPr>
    <a:lvl5pPr marL="0" marR="0" indent="1371600" algn="ctr" defTabSz="457200" rtl="0" fontAlgn="auto" latinLnBrk="0" hangingPunct="0">
      <a:lnSpc>
        <a:spcPts val="5000"/>
      </a:lnSpc>
      <a:spcBef>
        <a:spcPts val="0"/>
      </a:spcBef>
      <a:spcAft>
        <a:spcPts val="0"/>
      </a:spcAft>
      <a:buClrTx/>
      <a:buSzTx/>
      <a:buFontTx/>
      <a:buNone/>
      <a:tabLst>
        <a:tab pos="1066800" algn="l"/>
      </a:tabLst>
      <a:defRPr b="0" baseline="0" cap="none" i="0" spc="0" strike="noStrike" sz="4200" u="none" kumimoji="0" normalizeH="0">
        <a:ln>
          <a:noFill/>
        </a:ln>
        <a:solidFill>
          <a:srgbClr val="000000"/>
        </a:solidFill>
        <a:effectLst/>
        <a:uFillTx/>
        <a:latin typeface="Gill Sans"/>
        <a:ea typeface="Gill Sans"/>
        <a:cs typeface="Gill Sans"/>
        <a:sym typeface="Gill Sans"/>
      </a:defRPr>
    </a:lvl5pPr>
    <a:lvl6pPr marL="0" marR="0" indent="1714500" algn="ctr" defTabSz="457200" rtl="0" fontAlgn="auto" latinLnBrk="0" hangingPunct="0">
      <a:lnSpc>
        <a:spcPts val="5000"/>
      </a:lnSpc>
      <a:spcBef>
        <a:spcPts val="0"/>
      </a:spcBef>
      <a:spcAft>
        <a:spcPts val="0"/>
      </a:spcAft>
      <a:buClrTx/>
      <a:buSzTx/>
      <a:buFontTx/>
      <a:buNone/>
      <a:tabLst>
        <a:tab pos="1066800" algn="l"/>
      </a:tabLst>
      <a:defRPr b="0" baseline="0" cap="none" i="0" spc="0" strike="noStrike" sz="4200" u="none" kumimoji="0" normalizeH="0">
        <a:ln>
          <a:noFill/>
        </a:ln>
        <a:solidFill>
          <a:srgbClr val="000000"/>
        </a:solidFill>
        <a:effectLst/>
        <a:uFillTx/>
        <a:latin typeface="Gill Sans"/>
        <a:ea typeface="Gill Sans"/>
        <a:cs typeface="Gill Sans"/>
        <a:sym typeface="Gill Sans"/>
      </a:defRPr>
    </a:lvl6pPr>
    <a:lvl7pPr marL="0" marR="0" indent="2057400" algn="ctr" defTabSz="457200" rtl="0" fontAlgn="auto" latinLnBrk="0" hangingPunct="0">
      <a:lnSpc>
        <a:spcPts val="5000"/>
      </a:lnSpc>
      <a:spcBef>
        <a:spcPts val="0"/>
      </a:spcBef>
      <a:spcAft>
        <a:spcPts val="0"/>
      </a:spcAft>
      <a:buClrTx/>
      <a:buSzTx/>
      <a:buFontTx/>
      <a:buNone/>
      <a:tabLst>
        <a:tab pos="1066800" algn="l"/>
      </a:tabLst>
      <a:defRPr b="0" baseline="0" cap="none" i="0" spc="0" strike="noStrike" sz="4200" u="none" kumimoji="0" normalizeH="0">
        <a:ln>
          <a:noFill/>
        </a:ln>
        <a:solidFill>
          <a:srgbClr val="000000"/>
        </a:solidFill>
        <a:effectLst/>
        <a:uFillTx/>
        <a:latin typeface="Gill Sans"/>
        <a:ea typeface="Gill Sans"/>
        <a:cs typeface="Gill Sans"/>
        <a:sym typeface="Gill Sans"/>
      </a:defRPr>
    </a:lvl7pPr>
    <a:lvl8pPr marL="0" marR="0" indent="2400300" algn="ctr" defTabSz="457200" rtl="0" fontAlgn="auto" latinLnBrk="0" hangingPunct="0">
      <a:lnSpc>
        <a:spcPts val="5000"/>
      </a:lnSpc>
      <a:spcBef>
        <a:spcPts val="0"/>
      </a:spcBef>
      <a:spcAft>
        <a:spcPts val="0"/>
      </a:spcAft>
      <a:buClrTx/>
      <a:buSzTx/>
      <a:buFontTx/>
      <a:buNone/>
      <a:tabLst>
        <a:tab pos="1066800" algn="l"/>
      </a:tabLst>
      <a:defRPr b="0" baseline="0" cap="none" i="0" spc="0" strike="noStrike" sz="4200" u="none" kumimoji="0" normalizeH="0">
        <a:ln>
          <a:noFill/>
        </a:ln>
        <a:solidFill>
          <a:srgbClr val="000000"/>
        </a:solidFill>
        <a:effectLst/>
        <a:uFillTx/>
        <a:latin typeface="Gill Sans"/>
        <a:ea typeface="Gill Sans"/>
        <a:cs typeface="Gill Sans"/>
        <a:sym typeface="Gill Sans"/>
      </a:defRPr>
    </a:lvl8pPr>
    <a:lvl9pPr marL="0" marR="0" indent="2743200" algn="ctr" defTabSz="457200" rtl="0" fontAlgn="auto" latinLnBrk="0" hangingPunct="0">
      <a:lnSpc>
        <a:spcPts val="5000"/>
      </a:lnSpc>
      <a:spcBef>
        <a:spcPts val="0"/>
      </a:spcBef>
      <a:spcAft>
        <a:spcPts val="0"/>
      </a:spcAft>
      <a:buClrTx/>
      <a:buSzTx/>
      <a:buFontTx/>
      <a:buNone/>
      <a:tabLst>
        <a:tab pos="1066800" algn="l"/>
      </a:tabLst>
      <a:defRPr b="0" baseline="0" cap="none" i="0" spc="0" strike="noStrike" sz="4200" u="none" kumimoji="0" normalizeH="0">
        <a:ln>
          <a:noFill/>
        </a:ln>
        <a:solidFill>
          <a:srgbClr val="000000"/>
        </a:solidFill>
        <a:effectLst/>
        <a:uFillTx/>
        <a:latin typeface="Gill Sans"/>
        <a:ea typeface="Gill Sans"/>
        <a:cs typeface="Gill Sans"/>
        <a:sym typeface="Gill San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8F44A2F1-9E1F-4B54-A3A2-5F16C0AD49E2}" styleName="">
    <a:tblBg/>
    <a:wholeTbl>
      <a:tcTxStyle b="off" i="off">
        <a:font>
          <a:latin typeface="Gill Sans"/>
          <a:ea typeface="Gill Sans"/>
          <a:cs typeface="Gill Sans"/>
        </a:font>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wholeTbl>
    <a:band2H>
      <a:tcTxStyle b="def" i="def"/>
      <a:tcStyle>
        <a:tcBdr/>
        <a:fill>
          <a:solidFill>
            <a:srgbClr val="EFF1F3"/>
          </a:solidFill>
        </a:fill>
      </a:tcStyle>
    </a:band2H>
    <a:firstCol>
      <a:tcTxStyle b="off" i="off">
        <a:font>
          <a:latin typeface="Gill Sans"/>
          <a:ea typeface="Gill Sans"/>
          <a:cs typeface="Gill Sans"/>
        </a:font>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Col>
    <a:lastRow>
      <a:tcTxStyle b="off" i="off">
        <a:font>
          <a:latin typeface="Gill Sans"/>
          <a:ea typeface="Gill Sans"/>
          <a:cs typeface="Gill Sans"/>
        </a:font>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lastRow>
    <a:firstRow>
      <a:tcTxStyle b="off" i="off">
        <a:font>
          <a:latin typeface="Gill Sans"/>
          <a:ea typeface="Gill Sans"/>
          <a:cs typeface="Gill Sans"/>
        </a:font>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Row>
  </a:tblStyle>
  <a:tblStyle styleId="{D51ADE6A-740E-44AE-83CC-AE7238B6C88D}" styleName="">
    <a:tblBg/>
    <a:wholeTbl>
      <a:tcTxStyle b="off" i="off">
        <a:font>
          <a:latin typeface="Gill Sans"/>
          <a:ea typeface="Gill Sans"/>
          <a:cs typeface="Gill Sans"/>
        </a:font>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wholeTbl>
    <a:band2H>
      <a:tcTxStyle b="def" i="def"/>
      <a:tcStyle>
        <a:tcBdr/>
        <a:fill>
          <a:solidFill>
            <a:srgbClr val="EFF1F3"/>
          </a:solidFill>
        </a:fill>
      </a:tcStyle>
    </a:band2H>
    <a:firstCol>
      <a:tcTxStyle b="off" i="off">
        <a:font>
          <a:latin typeface="Gill Sans"/>
          <a:ea typeface="Gill Sans"/>
          <a:cs typeface="Gill Sans"/>
        </a:font>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Col>
    <a:lastRow>
      <a:tcTxStyle b="off" i="off">
        <a:font>
          <a:latin typeface="Gill Sans"/>
          <a:ea typeface="Gill Sans"/>
          <a:cs typeface="Gill Sans"/>
        </a:font>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lastRow>
    <a:firstRow>
      <a:tcTxStyle b="off" i="off">
        <a:font>
          <a:latin typeface="Gill Sans"/>
          <a:ea typeface="Gill Sans"/>
          <a:cs typeface="Gill Sans"/>
        </a:font>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Row>
  </a:tblStyle>
  <a:tblStyle styleId="{4A9BC294-FFE2-49D5-8D69-9E1BD2C41BD5}" styleName="">
    <a:tblBg/>
    <a:wholeTbl>
      <a:tcTxStyle b="off" i="off">
        <a:font>
          <a:latin typeface="Gill Sans"/>
          <a:ea typeface="Gill Sans"/>
          <a:cs typeface="Gill Sans"/>
        </a:font>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wholeTbl>
    <a:band2H>
      <a:tcTxStyle b="def" i="def"/>
      <a:tcStyle>
        <a:tcBdr/>
        <a:fill>
          <a:solidFill>
            <a:srgbClr val="EFF1F3"/>
          </a:solidFill>
        </a:fill>
      </a:tcStyle>
    </a:band2H>
    <a:firstCol>
      <a:tcTxStyle b="off" i="off">
        <a:font>
          <a:latin typeface="Gill Sans"/>
          <a:ea typeface="Gill Sans"/>
          <a:cs typeface="Gill Sans"/>
        </a:font>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Col>
    <a:lastRow>
      <a:tcTxStyle b="off" i="off">
        <a:font>
          <a:latin typeface="Gill Sans"/>
          <a:ea typeface="Gill Sans"/>
          <a:cs typeface="Gill Sans"/>
        </a:font>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lastRow>
    <a:firstRow>
      <a:tcTxStyle b="off" i="off">
        <a:font>
          <a:latin typeface="Gill Sans"/>
          <a:ea typeface="Gill Sans"/>
          <a:cs typeface="Gill Sans"/>
        </a:font>
        <a:srgbClr val="000000"/>
      </a:tcTxStyle>
      <a:tcStyle>
        <a:tcBdr>
          <a:left>
            <a:ln w="25400" cap="flat">
              <a:solidFill>
                <a:srgbClr val="000000"/>
              </a:solidFill>
              <a:prstDash val="solid"/>
              <a:miter lim="400000"/>
            </a:ln>
          </a:left>
          <a:right>
            <a:ln w="25400" cap="flat">
              <a:solidFill>
                <a:srgbClr val="000000"/>
              </a:solidFill>
              <a:prstDash val="solid"/>
              <a:miter lim="400000"/>
            </a:ln>
          </a:right>
          <a:top>
            <a:ln w="25400" cap="flat">
              <a:solidFill>
                <a:srgbClr val="000000"/>
              </a:solidFill>
              <a:prstDash val="solid"/>
              <a:miter lim="400000"/>
            </a:ln>
          </a:top>
          <a:bottom>
            <a:ln w="25400" cap="flat">
              <a:solidFill>
                <a:srgbClr val="000000"/>
              </a:solidFill>
              <a:prstDash val="solid"/>
              <a:miter lim="400000"/>
            </a:ln>
          </a:bottom>
          <a:insideH>
            <a:ln w="25400" cap="flat">
              <a:solidFill>
                <a:srgbClr val="000000"/>
              </a:solidFill>
              <a:prstDash val="solid"/>
              <a:miter lim="400000"/>
            </a:ln>
          </a:insideH>
          <a:insideV>
            <a:ln w="25400" cap="flat">
              <a:solidFill>
                <a:srgbClr val="000000"/>
              </a:solidFill>
              <a:prstDash val="solid"/>
              <a:miter lim="400000"/>
            </a:ln>
          </a:insideV>
        </a:tcBdr>
        <a:fill>
          <a:noFill/>
        </a:fill>
      </a:tcStyle>
    </a:firstRow>
  </a:tblStyle>
  <a:tblStyle styleId="{CF821DB8-F4EB-4A41-A1BA-3FCAFE7338EE}" styleName="">
    <a:tblBg/>
    <a:wholeTbl>
      <a:tcTxStyle b="def" i="def">
        <a:font>
          <a:latin typeface="Helvetica Light"/>
          <a:ea typeface="Helvetica Light"/>
          <a:cs typeface="Helvetica Light"/>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b="def" i="def"/>
      <a:tcStyle>
        <a:tcBdr/>
        <a:fill>
          <a:solidFill>
            <a:srgbClr val="DCE5E6"/>
          </a:solidFill>
        </a:fill>
      </a:tcStyle>
    </a:band2H>
    <a:firstCol>
      <a:tcTxStyle b="on" i="de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de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de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def" i="def">
        <a:font>
          <a:latin typeface="Helvetica Light"/>
          <a:ea typeface="Helvetica Light"/>
          <a:cs typeface="Helvetica Light"/>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b="def" i="def"/>
      <a:tcStyle>
        <a:tcBdr/>
        <a:fill>
          <a:solidFill>
            <a:srgbClr val="DEDEDF"/>
          </a:solidFill>
        </a:fill>
      </a:tcStyle>
    </a:band2H>
    <a:firstCol>
      <a:tcTxStyle b="on" i="de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de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de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def" i="def">
        <a:font>
          <a:latin typeface="Helvetica Light"/>
          <a:ea typeface="Helvetica Light"/>
          <a:cs typeface="Helvetica Light"/>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de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de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de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4C3C2611-4C71-4FC5-86AE-919BDF0F9419}" styleName="">
    <a:tblBg/>
    <a:wholeTbl>
      <a:tcTxStyle b="def" i="de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de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def" i="def">
        <a:font>
          <a:latin typeface="Helvetica Light"/>
          <a:ea typeface="Helvetica Light"/>
          <a:cs typeface="Helvetica Light"/>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de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def" i="def">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n" i="de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def" i="def">
        <a:font>
          <a:latin typeface="Helvetica Light"/>
          <a:ea typeface="Helvetica Light"/>
          <a:cs typeface="Helvetica Light"/>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de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def" i="def">
        <a:font>
          <a:latin typeface="Helvetica Light"/>
          <a:ea typeface="Helvetica Light"/>
          <a:cs typeface="Helvetica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b="def" i="def"/>
      <a:tcStyle>
        <a:tcBdr/>
        <a:fill>
          <a:solidFill>
            <a:srgbClr val="C3C2C2"/>
          </a:solidFill>
        </a:fill>
      </a:tcStyle>
    </a:band2H>
    <a:firstCol>
      <a:tcTxStyle b="on" i="de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de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de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 Id="rId55" Type="http://schemas.openxmlformats.org/officeDocument/2006/relationships/slide" Target="slides/slide48.xml"/><Relationship Id="rId56" Type="http://schemas.openxmlformats.org/officeDocument/2006/relationships/slide" Target="slides/slide49.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86" name="Shape 86"/>
          <p:cNvSpPr/>
          <p:nvPr>
            <p:ph type="sldImg"/>
          </p:nvPr>
        </p:nvSpPr>
        <p:spPr>
          <a:xfrm>
            <a:off x="1143000" y="685800"/>
            <a:ext cx="4572000" cy="3429000"/>
          </a:xfrm>
          <a:prstGeom prst="rect">
            <a:avLst/>
          </a:prstGeom>
        </p:spPr>
        <p:txBody>
          <a:bodyPr/>
          <a:lstStyle/>
          <a:p>
            <a:pPr/>
          </a:p>
        </p:txBody>
      </p:sp>
      <p:sp>
        <p:nvSpPr>
          <p:cNvPr id="87" name="Shape 8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defRPr sz="1600">
        <a:latin typeface="Lucida Grande"/>
        <a:ea typeface="Lucida Grande"/>
        <a:cs typeface="Lucida Grande"/>
        <a:sym typeface="Lucida Grande"/>
      </a:defRPr>
    </a:lvl1pPr>
    <a:lvl2pPr indent="228600" defTabSz="457200" latinLnBrk="0">
      <a:defRPr sz="1600">
        <a:latin typeface="Lucida Grande"/>
        <a:ea typeface="Lucida Grande"/>
        <a:cs typeface="Lucida Grande"/>
        <a:sym typeface="Lucida Grande"/>
      </a:defRPr>
    </a:lvl2pPr>
    <a:lvl3pPr indent="457200" defTabSz="457200" latinLnBrk="0">
      <a:defRPr sz="1600">
        <a:latin typeface="Lucida Grande"/>
        <a:ea typeface="Lucida Grande"/>
        <a:cs typeface="Lucida Grande"/>
        <a:sym typeface="Lucida Grande"/>
      </a:defRPr>
    </a:lvl3pPr>
    <a:lvl4pPr indent="685800" defTabSz="457200" latinLnBrk="0">
      <a:defRPr sz="1600">
        <a:latin typeface="Lucida Grande"/>
        <a:ea typeface="Lucida Grande"/>
        <a:cs typeface="Lucida Grande"/>
        <a:sym typeface="Lucida Grande"/>
      </a:defRPr>
    </a:lvl4pPr>
    <a:lvl5pPr indent="914400" defTabSz="457200" latinLnBrk="0">
      <a:defRPr sz="1600">
        <a:latin typeface="Lucida Grande"/>
        <a:ea typeface="Lucida Grande"/>
        <a:cs typeface="Lucida Grande"/>
        <a:sym typeface="Lucida Grande"/>
      </a:defRPr>
    </a:lvl5pPr>
    <a:lvl6pPr indent="1143000" defTabSz="457200" latinLnBrk="0">
      <a:defRPr sz="1600">
        <a:latin typeface="Lucida Grande"/>
        <a:ea typeface="Lucida Grande"/>
        <a:cs typeface="Lucida Grande"/>
        <a:sym typeface="Lucida Grande"/>
      </a:defRPr>
    </a:lvl6pPr>
    <a:lvl7pPr indent="1371600" defTabSz="457200" latinLnBrk="0">
      <a:defRPr sz="1600">
        <a:latin typeface="Lucida Grande"/>
        <a:ea typeface="Lucida Grande"/>
        <a:cs typeface="Lucida Grande"/>
        <a:sym typeface="Lucida Grande"/>
      </a:defRPr>
    </a:lvl7pPr>
    <a:lvl8pPr indent="1600200" defTabSz="457200" latinLnBrk="0">
      <a:defRPr sz="1600">
        <a:latin typeface="Lucida Grande"/>
        <a:ea typeface="Lucida Grande"/>
        <a:cs typeface="Lucida Grande"/>
        <a:sym typeface="Lucida Grande"/>
      </a:defRPr>
    </a:lvl8pPr>
    <a:lvl9pPr indent="1828800" defTabSz="457200" latinLnBrk="0">
      <a:defRPr sz="1600">
        <a:latin typeface="Lucida Grande"/>
        <a:ea typeface="Lucida Grande"/>
        <a:cs typeface="Lucida Grande"/>
        <a:sym typeface="Lucida Grand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amp; Subtitle">
    <p:spTree>
      <p:nvGrpSpPr>
        <p:cNvPr id="1" name=""/>
        <p:cNvGrpSpPr/>
        <p:nvPr/>
      </p:nvGrpSpPr>
      <p:grpSpPr>
        <a:xfrm>
          <a:off x="0" y="0"/>
          <a:ext cx="0" cy="0"/>
          <a:chOff x="0" y="0"/>
          <a:chExt cx="0" cy="0"/>
        </a:xfrm>
      </p:grpSpPr>
      <p:sp>
        <p:nvSpPr>
          <p:cNvPr id="13" name="Title Text"/>
          <p:cNvSpPr txBox="1"/>
          <p:nvPr>
            <p:ph type="title"/>
          </p:nvPr>
        </p:nvSpPr>
        <p:spPr>
          <a:xfrm>
            <a:off x="1270000" y="1638300"/>
            <a:ext cx="10464800" cy="3302000"/>
          </a:xfrm>
          <a:prstGeom prst="rect">
            <a:avLst/>
          </a:prstGeom>
        </p:spPr>
        <p:txBody>
          <a:bodyPr anchor="b"/>
          <a:lstStyle>
            <a:lvl1pPr indent="-38100">
              <a:lnSpc>
                <a:spcPts val="10000"/>
              </a:lnSpc>
              <a:tabLst>
                <a:tab pos="1244600" algn="l"/>
              </a:tabLst>
              <a:defRPr sz="8400"/>
            </a:lvl1pPr>
          </a:lstStyle>
          <a:p>
            <a:pPr/>
            <a:r>
              <a:t>Title Text</a:t>
            </a:r>
          </a:p>
        </p:txBody>
      </p:sp>
      <p:sp>
        <p:nvSpPr>
          <p:cNvPr id="14" name="Body Level One…"/>
          <p:cNvSpPr txBox="1"/>
          <p:nvPr>
            <p:ph type="body" sz="quarter" idx="1"/>
          </p:nvPr>
        </p:nvSpPr>
        <p:spPr>
          <a:xfrm>
            <a:off x="1270000" y="5029200"/>
            <a:ext cx="10464800" cy="1130300"/>
          </a:xfrm>
          <a:prstGeom prst="rect">
            <a:avLst/>
          </a:prstGeom>
        </p:spPr>
        <p:txBody>
          <a:bodyPr anchor="t"/>
          <a:lstStyle>
            <a:lvl1pPr marL="0" indent="0" algn="ctr">
              <a:lnSpc>
                <a:spcPts val="4300"/>
              </a:lnSpc>
              <a:spcBef>
                <a:spcPts val="200"/>
              </a:spcBef>
              <a:buSzTx/>
              <a:buFontTx/>
              <a:buNone/>
              <a:tabLst>
                <a:tab pos="1244600" algn="l"/>
              </a:tabLst>
              <a:defRPr sz="3600">
                <a:solidFill>
                  <a:srgbClr val="0048AA"/>
                </a:solidFill>
              </a:defRPr>
            </a:lvl1pPr>
            <a:lvl2pPr marL="0" indent="0" algn="ctr">
              <a:lnSpc>
                <a:spcPts val="4300"/>
              </a:lnSpc>
              <a:spcBef>
                <a:spcPts val="200"/>
              </a:spcBef>
              <a:buSzTx/>
              <a:buFontTx/>
              <a:buNone/>
              <a:tabLst>
                <a:tab pos="1244600" algn="l"/>
              </a:tabLst>
              <a:defRPr sz="3600">
                <a:solidFill>
                  <a:srgbClr val="0048AA"/>
                </a:solidFill>
              </a:defRPr>
            </a:lvl2pPr>
            <a:lvl3pPr marL="0" indent="0" algn="ctr">
              <a:lnSpc>
                <a:spcPts val="4300"/>
              </a:lnSpc>
              <a:spcBef>
                <a:spcPts val="200"/>
              </a:spcBef>
              <a:buSzTx/>
              <a:buFontTx/>
              <a:buNone/>
              <a:tabLst>
                <a:tab pos="1244600" algn="l"/>
              </a:tabLst>
              <a:defRPr sz="3600">
                <a:solidFill>
                  <a:srgbClr val="0048AA"/>
                </a:solidFill>
              </a:defRPr>
            </a:lvl3pPr>
            <a:lvl4pPr marL="0" indent="0" algn="ctr">
              <a:lnSpc>
                <a:spcPts val="4300"/>
              </a:lnSpc>
              <a:spcBef>
                <a:spcPts val="200"/>
              </a:spcBef>
              <a:buSzTx/>
              <a:buFontTx/>
              <a:buNone/>
              <a:tabLst>
                <a:tab pos="1244600" algn="l"/>
              </a:tabLst>
              <a:defRPr sz="3600">
                <a:solidFill>
                  <a:srgbClr val="0048AA"/>
                </a:solidFill>
              </a:defRPr>
            </a:lvl4pPr>
            <a:lvl5pPr marL="0" indent="0" algn="ctr">
              <a:lnSpc>
                <a:spcPts val="4300"/>
              </a:lnSpc>
              <a:spcBef>
                <a:spcPts val="200"/>
              </a:spcBef>
              <a:buSzTx/>
              <a:buFontTx/>
              <a:buNone/>
              <a:tabLst>
                <a:tab pos="1244600" algn="l"/>
              </a:tabLst>
              <a:defRPr sz="3600">
                <a:solidFill>
                  <a:srgbClr val="0048AA"/>
                </a:solidFill>
              </a:defRPr>
            </a:lvl5pPr>
          </a:lstStyle>
          <a:p>
            <a:pPr/>
            <a:r>
              <a:t>Body Level One</a:t>
            </a:r>
          </a:p>
          <a:p>
            <a:pPr lvl="1"/>
            <a:r>
              <a:t>Body Level Two</a:t>
            </a:r>
          </a:p>
          <a:p>
            <a:pPr lvl="2"/>
            <a:r>
              <a:t>Body Level Three</a:t>
            </a:r>
          </a:p>
          <a:p>
            <a:pPr lvl="3"/>
            <a:r>
              <a:t>Body Level Four</a:t>
            </a:r>
          </a:p>
          <a:p>
            <a:pPr lvl="4"/>
            <a:r>
              <a:t>Body Level Five</a:t>
            </a:r>
          </a:p>
        </p:txBody>
      </p:sp>
      <p:sp>
        <p:nvSpPr>
          <p:cNvPr id="1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22" name="Title Text"/>
          <p:cNvSpPr txBox="1"/>
          <p:nvPr>
            <p:ph type="title"/>
          </p:nvPr>
        </p:nvSpPr>
        <p:spPr>
          <a:prstGeom prst="rect">
            <a:avLst/>
          </a:prstGeom>
        </p:spPr>
        <p:txBody>
          <a:bodyPr/>
          <a:lstStyle/>
          <a:p>
            <a:pPr/>
            <a:r>
              <a:t>Title Text</a:t>
            </a:r>
          </a:p>
        </p:txBody>
      </p:sp>
      <p:sp>
        <p:nvSpPr>
          <p:cNvPr id="23"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One Line">
    <p:spTree>
      <p:nvGrpSpPr>
        <p:cNvPr id="1" name=""/>
        <p:cNvGrpSpPr/>
        <p:nvPr/>
      </p:nvGrpSpPr>
      <p:grpSpPr>
        <a:xfrm>
          <a:off x="0" y="0"/>
          <a:ext cx="0" cy="0"/>
          <a:chOff x="0" y="0"/>
          <a:chExt cx="0" cy="0"/>
        </a:xfrm>
      </p:grpSpPr>
      <p:sp>
        <p:nvSpPr>
          <p:cNvPr id="31" name="Title Text"/>
          <p:cNvSpPr txBox="1"/>
          <p:nvPr>
            <p:ph type="title"/>
          </p:nvPr>
        </p:nvSpPr>
        <p:spPr>
          <a:xfrm>
            <a:off x="1270000" y="558800"/>
            <a:ext cx="10464800" cy="1270000"/>
          </a:xfrm>
          <a:prstGeom prst="rect">
            <a:avLst/>
          </a:prstGeom>
        </p:spPr>
        <p:txBody>
          <a:bodyPr/>
          <a:lstStyle/>
          <a:p>
            <a:pPr/>
            <a:r>
              <a:t>Title Text</a:t>
            </a:r>
          </a:p>
        </p:txBody>
      </p:sp>
      <p:sp>
        <p:nvSpPr>
          <p:cNvPr id="3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wo Lines">
    <p:spTree>
      <p:nvGrpSpPr>
        <p:cNvPr id="1" name=""/>
        <p:cNvGrpSpPr/>
        <p:nvPr/>
      </p:nvGrpSpPr>
      <p:grpSpPr>
        <a:xfrm>
          <a:off x="0" y="0"/>
          <a:ext cx="0" cy="0"/>
          <a:chOff x="0" y="0"/>
          <a:chExt cx="0" cy="0"/>
        </a:xfrm>
      </p:grpSpPr>
      <p:sp>
        <p:nvSpPr>
          <p:cNvPr id="39" name="Title Text"/>
          <p:cNvSpPr txBox="1"/>
          <p:nvPr>
            <p:ph type="title"/>
          </p:nvPr>
        </p:nvSpPr>
        <p:spPr>
          <a:xfrm>
            <a:off x="1270000" y="558800"/>
            <a:ext cx="10464800" cy="1612900"/>
          </a:xfrm>
          <a:prstGeom prst="rect">
            <a:avLst/>
          </a:prstGeom>
        </p:spPr>
        <p:txBody>
          <a:bodyPr/>
          <a:lstStyle>
            <a:lvl1pPr>
              <a:lnSpc>
                <a:spcPts val="5700"/>
              </a:lnSpc>
              <a:defRPr sz="4800"/>
            </a:lvl1pPr>
          </a:lstStyle>
          <a:p>
            <a:pPr/>
            <a:r>
              <a:t>Title Text</a:t>
            </a:r>
          </a:p>
        </p:txBody>
      </p:sp>
      <p:sp>
        <p:nvSpPr>
          <p:cNvPr id="4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4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54" name="Body Level One…"/>
          <p:cNvSpPr txBox="1"/>
          <p:nvPr>
            <p:ph type="body" idx="1"/>
          </p:nvPr>
        </p:nvSpPr>
        <p:spPr>
          <a:xfrm>
            <a:off x="1270000" y="863600"/>
            <a:ext cx="10464800" cy="8369300"/>
          </a:xfrm>
          <a:prstGeom prst="rect">
            <a:avLst/>
          </a:prstGeom>
        </p:spPr>
        <p:txBody>
          <a:bodyPr/>
          <a:lstStyle>
            <a:lvl1pPr>
              <a:spcBef>
                <a:spcPts val="5000"/>
              </a:spcBef>
            </a:lvl1pPr>
            <a:lvl2pPr>
              <a:spcBef>
                <a:spcPts val="5000"/>
              </a:spcBef>
            </a:lvl2pPr>
            <a:lvl3pPr>
              <a:spcBef>
                <a:spcPts val="5000"/>
              </a:spcBef>
            </a:lvl3pPr>
            <a:lvl4pPr>
              <a:spcBef>
                <a:spcPts val="5000"/>
              </a:spcBef>
            </a:lvl4pPr>
            <a:lvl5pPr>
              <a:spcBef>
                <a:spcPts val="5000"/>
              </a:spcBef>
            </a:lvl5pPr>
          </a:lstStyle>
          <a:p>
            <a:pPr/>
            <a:r>
              <a:t>Body Level One</a:t>
            </a:r>
          </a:p>
          <a:p>
            <a:pPr lvl="1"/>
            <a:r>
              <a:t>Body Level Two</a:t>
            </a:r>
          </a:p>
          <a:p>
            <a:pPr lvl="2"/>
            <a:r>
              <a:t>Body Level Three</a:t>
            </a:r>
          </a:p>
          <a:p>
            <a:pPr lvl="3"/>
            <a:r>
              <a:t>Body Level Four</a:t>
            </a:r>
          </a:p>
          <a:p>
            <a:pPr lvl="4"/>
            <a:r>
              <a:t>Body Level Five</a:t>
            </a:r>
          </a:p>
        </p:txBody>
      </p:sp>
      <p:sp>
        <p:nvSpPr>
          <p:cNvPr id="5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One Line copy">
    <p:spTree>
      <p:nvGrpSpPr>
        <p:cNvPr id="1" name=""/>
        <p:cNvGrpSpPr/>
        <p:nvPr/>
      </p:nvGrpSpPr>
      <p:grpSpPr>
        <a:xfrm>
          <a:off x="0" y="0"/>
          <a:ext cx="0" cy="0"/>
          <a:chOff x="0" y="0"/>
          <a:chExt cx="0" cy="0"/>
        </a:xfrm>
      </p:grpSpPr>
      <p:sp>
        <p:nvSpPr>
          <p:cNvPr id="62" name="Title Text"/>
          <p:cNvSpPr txBox="1"/>
          <p:nvPr>
            <p:ph type="title"/>
          </p:nvPr>
        </p:nvSpPr>
        <p:spPr>
          <a:prstGeom prst="rect">
            <a:avLst/>
          </a:prstGeom>
        </p:spPr>
        <p:txBody>
          <a:bodyPr/>
          <a:lstStyle/>
          <a:p>
            <a:pPr/>
            <a:r>
              <a:t>Title Text</a:t>
            </a:r>
          </a:p>
        </p:txBody>
      </p:sp>
      <p:sp>
        <p:nvSpPr>
          <p:cNvPr id="6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copy">
    <p:spTree>
      <p:nvGrpSpPr>
        <p:cNvPr id="1" name=""/>
        <p:cNvGrpSpPr/>
        <p:nvPr/>
      </p:nvGrpSpPr>
      <p:grpSpPr>
        <a:xfrm>
          <a:off x="0" y="0"/>
          <a:ext cx="0" cy="0"/>
          <a:chOff x="0" y="0"/>
          <a:chExt cx="0" cy="0"/>
        </a:xfrm>
      </p:grpSpPr>
      <p:sp>
        <p:nvSpPr>
          <p:cNvPr id="70" name="Title Text"/>
          <p:cNvSpPr txBox="1"/>
          <p:nvPr>
            <p:ph type="title"/>
          </p:nvPr>
        </p:nvSpPr>
        <p:spPr>
          <a:prstGeom prst="rect">
            <a:avLst/>
          </a:prstGeom>
        </p:spPr>
        <p:txBody>
          <a:bodyPr/>
          <a:lstStyle/>
          <a:p>
            <a:pPr/>
            <a:r>
              <a:t>Title Text</a:t>
            </a:r>
          </a:p>
        </p:txBody>
      </p:sp>
      <p:sp>
        <p:nvSpPr>
          <p:cNvPr id="71"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 Two Lines copy">
    <p:spTree>
      <p:nvGrpSpPr>
        <p:cNvPr id="1" name=""/>
        <p:cNvGrpSpPr/>
        <p:nvPr/>
      </p:nvGrpSpPr>
      <p:grpSpPr>
        <a:xfrm>
          <a:off x="0" y="0"/>
          <a:ext cx="0" cy="0"/>
          <a:chOff x="0" y="0"/>
          <a:chExt cx="0" cy="0"/>
        </a:xfrm>
      </p:grpSpPr>
      <p:sp>
        <p:nvSpPr>
          <p:cNvPr id="79" name="Title Text"/>
          <p:cNvSpPr txBox="1"/>
          <p:nvPr>
            <p:ph type="title"/>
          </p:nvPr>
        </p:nvSpPr>
        <p:spPr>
          <a:xfrm>
            <a:off x="1270000" y="558800"/>
            <a:ext cx="10464800" cy="1612900"/>
          </a:xfrm>
          <a:prstGeom prst="rect">
            <a:avLst/>
          </a:prstGeom>
        </p:spPr>
        <p:txBody>
          <a:bodyPr/>
          <a:lstStyle>
            <a:lvl1pPr>
              <a:lnSpc>
                <a:spcPts val="5700"/>
              </a:lnSpc>
              <a:defRPr sz="4800"/>
            </a:lvl1pPr>
          </a:lstStyle>
          <a:p>
            <a:pPr/>
            <a:r>
              <a:t>Title Text</a:t>
            </a:r>
          </a:p>
        </p:txBody>
      </p:sp>
      <p:sp>
        <p:nvSpPr>
          <p:cNvPr id="8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pic>
        <p:nvPicPr>
          <p:cNvPr id="2" name="edges5.png" descr="edges5.png"/>
          <p:cNvPicPr>
            <a:picLocks noChangeAspect="1"/>
          </p:cNvPicPr>
          <p:nvPr/>
        </p:nvPicPr>
        <p:blipFill>
          <a:blip r:embed="rId2">
            <a:extLst/>
          </a:blip>
          <a:stretch>
            <a:fillRect/>
          </a:stretch>
        </p:blipFill>
        <p:spPr>
          <a:xfrm>
            <a:off x="0" y="0"/>
            <a:ext cx="13004800" cy="9753600"/>
          </a:xfrm>
          <a:prstGeom prst="rect">
            <a:avLst/>
          </a:prstGeom>
          <a:ln w="12700">
            <a:miter lim="400000"/>
          </a:ln>
        </p:spPr>
      </p:pic>
      <p:sp>
        <p:nvSpPr>
          <p:cNvPr id="3" name="© 2003 CSLI Publications"/>
          <p:cNvSpPr txBox="1"/>
          <p:nvPr/>
        </p:nvSpPr>
        <p:spPr>
          <a:xfrm>
            <a:off x="10414000" y="9359900"/>
            <a:ext cx="2549203" cy="4064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p>
            <a:pPr algn="l">
              <a:lnSpc>
                <a:spcPts val="21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solidFill>
                  <a:srgbClr val="0048AA"/>
                </a:solidFill>
                <a:latin typeface="Symbol"/>
                <a:ea typeface="Symbol"/>
                <a:cs typeface="Symbol"/>
                <a:sym typeface="Symbol"/>
              </a:defRPr>
            </a:pPr>
            <a:r>
              <a:t>Ó </a:t>
            </a:r>
            <a:r>
              <a:rPr>
                <a:latin typeface="+mn-lt"/>
                <a:ea typeface="+mn-ea"/>
                <a:cs typeface="+mn-cs"/>
                <a:sym typeface="Times Roman"/>
              </a:rPr>
              <a:t>2003 CSLI Publications</a:t>
            </a:r>
          </a:p>
        </p:txBody>
      </p:sp>
      <p:sp>
        <p:nvSpPr>
          <p:cNvPr id="4" name="Title Text"/>
          <p:cNvSpPr txBox="1"/>
          <p:nvPr>
            <p:ph type="title"/>
          </p:nvPr>
        </p:nvSpPr>
        <p:spPr>
          <a:xfrm>
            <a:off x="1270000" y="571500"/>
            <a:ext cx="10464800" cy="1270000"/>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lstStyle/>
          <a:p>
            <a:pPr/>
            <a:r>
              <a:t>Title Text</a:t>
            </a:r>
          </a:p>
        </p:txBody>
      </p:sp>
      <p:sp>
        <p:nvSpPr>
          <p:cNvPr id="5" name="Body Level One…"/>
          <p:cNvSpPr txBox="1"/>
          <p:nvPr>
            <p:ph type="body" idx="1"/>
          </p:nvPr>
        </p:nvSpPr>
        <p:spPr>
          <a:xfrm>
            <a:off x="1270000" y="2133600"/>
            <a:ext cx="10464800" cy="71247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2pPr>
              <a:tabLst>
                <a:tab pos="1968500" algn="l"/>
              </a:tabLst>
            </a:lvl2pPr>
            <a:lvl3pPr>
              <a:tabLst>
                <a:tab pos="2413000" algn="l"/>
              </a:tabLst>
            </a:lvl3pPr>
            <a:lvl4pPr>
              <a:tabLst>
                <a:tab pos="2857500" algn="l"/>
              </a:tabLst>
            </a:lvl4pPr>
            <a:lvl5pPr>
              <a:tabLst>
                <a:tab pos="3314700" algn="l"/>
              </a:tabLst>
            </a:lvl5pPr>
          </a:lstStyle>
          <a:p>
            <a:pPr/>
            <a:r>
              <a:t>Body Level One</a:t>
            </a:r>
          </a:p>
          <a:p>
            <a:pPr lvl="1"/>
            <a:r>
              <a:t>Body Level Two</a:t>
            </a:r>
          </a:p>
          <a:p>
            <a:pPr lvl="2"/>
            <a:r>
              <a:t>Body Level Three</a:t>
            </a:r>
          </a:p>
          <a:p>
            <a:pPr lvl="3"/>
            <a:r>
              <a:t>Body Level Four</a:t>
            </a:r>
          </a:p>
          <a:p>
            <a:pPr lvl="4"/>
            <a:r>
              <a:t>Body Level Five</a:t>
            </a:r>
          </a:p>
        </p:txBody>
      </p:sp>
      <p:sp>
        <p:nvSpPr>
          <p:cNvPr id="6" name="Slide Number"/>
          <p:cNvSpPr txBox="1"/>
          <p:nvPr>
            <p:ph type="sldNum" sz="quarter" idx="2"/>
          </p:nvPr>
        </p:nvSpPr>
        <p:spPr>
          <a:xfrm>
            <a:off x="6343650" y="9283700"/>
            <a:ext cx="317500" cy="342900"/>
          </a:xfrm>
          <a:prstGeom prst="rect">
            <a:avLst/>
          </a:prstGeom>
          <a:ln w="12700">
            <a:miter lim="400000"/>
          </a:ln>
        </p:spPr>
        <p:txBody>
          <a:bodyPr wrap="none" lIns="38100" tIns="38100" rIns="38100" bIns="38100" anchor="ctr">
            <a:spAutoFit/>
          </a:bodyPr>
          <a:lstStyle>
            <a:lvl1pPr>
              <a:lnSpc>
                <a:spcPts val="2100"/>
              </a:lnSpc>
              <a:defRPr sz="18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Lst>
  <p:transition xmlns:p14="http://schemas.microsoft.com/office/powerpoint/2010/main" spd="med" advClick="1"/>
  <p:txStyles>
    <p:titleStyle>
      <a:lvl1pPr marL="0" marR="0" indent="0" algn="ctr" defTabSz="457200" rtl="0" latinLnBrk="0">
        <a:lnSpc>
          <a:spcPts val="7600"/>
        </a:lnSpc>
        <a:spcBef>
          <a:spcPts val="200"/>
        </a:spcBef>
        <a:spcAft>
          <a:spcPts val="0"/>
        </a:spcAft>
        <a:buClrTx/>
        <a:buSzTx/>
        <a:buFontTx/>
        <a:buNone/>
        <a:tabLst>
          <a:tab pos="1219200" algn="l"/>
        </a:tabLst>
        <a:defRPr b="0" baseline="0" cap="none" i="0" spc="0" strike="noStrike" sz="6400" u="none">
          <a:solidFill>
            <a:srgbClr val="0048AA"/>
          </a:solidFill>
          <a:uFillTx/>
          <a:latin typeface="+mn-lt"/>
          <a:ea typeface="+mn-ea"/>
          <a:cs typeface="+mn-cs"/>
          <a:sym typeface="Times Roman"/>
        </a:defRPr>
      </a:lvl1pPr>
      <a:lvl2pPr marL="0" marR="0" indent="228600" algn="ctr" defTabSz="457200" rtl="0" latinLnBrk="0">
        <a:lnSpc>
          <a:spcPts val="7600"/>
        </a:lnSpc>
        <a:spcBef>
          <a:spcPts val="200"/>
        </a:spcBef>
        <a:spcAft>
          <a:spcPts val="0"/>
        </a:spcAft>
        <a:buClrTx/>
        <a:buSzTx/>
        <a:buFontTx/>
        <a:buNone/>
        <a:tabLst>
          <a:tab pos="1219200" algn="l"/>
        </a:tabLst>
        <a:defRPr b="0" baseline="0" cap="none" i="0" spc="0" strike="noStrike" sz="6400" u="none">
          <a:solidFill>
            <a:srgbClr val="0048AA"/>
          </a:solidFill>
          <a:uFillTx/>
          <a:latin typeface="+mn-lt"/>
          <a:ea typeface="+mn-ea"/>
          <a:cs typeface="+mn-cs"/>
          <a:sym typeface="Times Roman"/>
        </a:defRPr>
      </a:lvl2pPr>
      <a:lvl3pPr marL="0" marR="0" indent="457200" algn="ctr" defTabSz="457200" rtl="0" latinLnBrk="0">
        <a:lnSpc>
          <a:spcPts val="7600"/>
        </a:lnSpc>
        <a:spcBef>
          <a:spcPts val="200"/>
        </a:spcBef>
        <a:spcAft>
          <a:spcPts val="0"/>
        </a:spcAft>
        <a:buClrTx/>
        <a:buSzTx/>
        <a:buFontTx/>
        <a:buNone/>
        <a:tabLst>
          <a:tab pos="1219200" algn="l"/>
        </a:tabLst>
        <a:defRPr b="0" baseline="0" cap="none" i="0" spc="0" strike="noStrike" sz="6400" u="none">
          <a:solidFill>
            <a:srgbClr val="0048AA"/>
          </a:solidFill>
          <a:uFillTx/>
          <a:latin typeface="+mn-lt"/>
          <a:ea typeface="+mn-ea"/>
          <a:cs typeface="+mn-cs"/>
          <a:sym typeface="Times Roman"/>
        </a:defRPr>
      </a:lvl3pPr>
      <a:lvl4pPr marL="0" marR="0" indent="685800" algn="ctr" defTabSz="457200" rtl="0" latinLnBrk="0">
        <a:lnSpc>
          <a:spcPts val="7600"/>
        </a:lnSpc>
        <a:spcBef>
          <a:spcPts val="200"/>
        </a:spcBef>
        <a:spcAft>
          <a:spcPts val="0"/>
        </a:spcAft>
        <a:buClrTx/>
        <a:buSzTx/>
        <a:buFontTx/>
        <a:buNone/>
        <a:tabLst>
          <a:tab pos="1219200" algn="l"/>
        </a:tabLst>
        <a:defRPr b="0" baseline="0" cap="none" i="0" spc="0" strike="noStrike" sz="6400" u="none">
          <a:solidFill>
            <a:srgbClr val="0048AA"/>
          </a:solidFill>
          <a:uFillTx/>
          <a:latin typeface="+mn-lt"/>
          <a:ea typeface="+mn-ea"/>
          <a:cs typeface="+mn-cs"/>
          <a:sym typeface="Times Roman"/>
        </a:defRPr>
      </a:lvl4pPr>
      <a:lvl5pPr marL="0" marR="0" indent="914400" algn="ctr" defTabSz="457200" rtl="0" latinLnBrk="0">
        <a:lnSpc>
          <a:spcPts val="7600"/>
        </a:lnSpc>
        <a:spcBef>
          <a:spcPts val="200"/>
        </a:spcBef>
        <a:spcAft>
          <a:spcPts val="0"/>
        </a:spcAft>
        <a:buClrTx/>
        <a:buSzTx/>
        <a:buFontTx/>
        <a:buNone/>
        <a:tabLst>
          <a:tab pos="1219200" algn="l"/>
        </a:tabLst>
        <a:defRPr b="0" baseline="0" cap="none" i="0" spc="0" strike="noStrike" sz="6400" u="none">
          <a:solidFill>
            <a:srgbClr val="0048AA"/>
          </a:solidFill>
          <a:uFillTx/>
          <a:latin typeface="+mn-lt"/>
          <a:ea typeface="+mn-ea"/>
          <a:cs typeface="+mn-cs"/>
          <a:sym typeface="Times Roman"/>
        </a:defRPr>
      </a:lvl5pPr>
      <a:lvl6pPr marL="0" marR="0" indent="1143000" algn="ctr" defTabSz="457200" rtl="0" latinLnBrk="0">
        <a:lnSpc>
          <a:spcPts val="7600"/>
        </a:lnSpc>
        <a:spcBef>
          <a:spcPts val="200"/>
        </a:spcBef>
        <a:spcAft>
          <a:spcPts val="0"/>
        </a:spcAft>
        <a:buClrTx/>
        <a:buSzTx/>
        <a:buFontTx/>
        <a:buNone/>
        <a:tabLst>
          <a:tab pos="1219200" algn="l"/>
        </a:tabLst>
        <a:defRPr b="0" baseline="0" cap="none" i="0" spc="0" strike="noStrike" sz="6400" u="none">
          <a:solidFill>
            <a:srgbClr val="0048AA"/>
          </a:solidFill>
          <a:uFillTx/>
          <a:latin typeface="+mn-lt"/>
          <a:ea typeface="+mn-ea"/>
          <a:cs typeface="+mn-cs"/>
          <a:sym typeface="Times Roman"/>
        </a:defRPr>
      </a:lvl6pPr>
      <a:lvl7pPr marL="0" marR="0" indent="1371600" algn="ctr" defTabSz="457200" rtl="0" latinLnBrk="0">
        <a:lnSpc>
          <a:spcPts val="7600"/>
        </a:lnSpc>
        <a:spcBef>
          <a:spcPts val="200"/>
        </a:spcBef>
        <a:spcAft>
          <a:spcPts val="0"/>
        </a:spcAft>
        <a:buClrTx/>
        <a:buSzTx/>
        <a:buFontTx/>
        <a:buNone/>
        <a:tabLst>
          <a:tab pos="1219200" algn="l"/>
        </a:tabLst>
        <a:defRPr b="0" baseline="0" cap="none" i="0" spc="0" strike="noStrike" sz="6400" u="none">
          <a:solidFill>
            <a:srgbClr val="0048AA"/>
          </a:solidFill>
          <a:uFillTx/>
          <a:latin typeface="+mn-lt"/>
          <a:ea typeface="+mn-ea"/>
          <a:cs typeface="+mn-cs"/>
          <a:sym typeface="Times Roman"/>
        </a:defRPr>
      </a:lvl7pPr>
      <a:lvl8pPr marL="0" marR="0" indent="1600200" algn="ctr" defTabSz="457200" rtl="0" latinLnBrk="0">
        <a:lnSpc>
          <a:spcPts val="7600"/>
        </a:lnSpc>
        <a:spcBef>
          <a:spcPts val="200"/>
        </a:spcBef>
        <a:spcAft>
          <a:spcPts val="0"/>
        </a:spcAft>
        <a:buClrTx/>
        <a:buSzTx/>
        <a:buFontTx/>
        <a:buNone/>
        <a:tabLst>
          <a:tab pos="1219200" algn="l"/>
        </a:tabLst>
        <a:defRPr b="0" baseline="0" cap="none" i="0" spc="0" strike="noStrike" sz="6400" u="none">
          <a:solidFill>
            <a:srgbClr val="0048AA"/>
          </a:solidFill>
          <a:uFillTx/>
          <a:latin typeface="+mn-lt"/>
          <a:ea typeface="+mn-ea"/>
          <a:cs typeface="+mn-cs"/>
          <a:sym typeface="Times Roman"/>
        </a:defRPr>
      </a:lvl8pPr>
      <a:lvl9pPr marL="0" marR="0" indent="1828800" algn="ctr" defTabSz="457200" rtl="0" latinLnBrk="0">
        <a:lnSpc>
          <a:spcPts val="7600"/>
        </a:lnSpc>
        <a:spcBef>
          <a:spcPts val="200"/>
        </a:spcBef>
        <a:spcAft>
          <a:spcPts val="0"/>
        </a:spcAft>
        <a:buClrTx/>
        <a:buSzTx/>
        <a:buFontTx/>
        <a:buNone/>
        <a:tabLst>
          <a:tab pos="1219200" algn="l"/>
        </a:tabLst>
        <a:defRPr b="0" baseline="0" cap="none" i="0" spc="0" strike="noStrike" sz="6400" u="none">
          <a:solidFill>
            <a:srgbClr val="0048AA"/>
          </a:solidFill>
          <a:uFillTx/>
          <a:latin typeface="+mn-lt"/>
          <a:ea typeface="+mn-ea"/>
          <a:cs typeface="+mn-cs"/>
          <a:sym typeface="Times Roman"/>
        </a:defRPr>
      </a:lvl9pPr>
    </p:titleStyle>
    <p:bodyStyle>
      <a:lvl1pPr marL="869802" marR="0" indent="-552302" algn="l" defTabSz="457200" latinLnBrk="0">
        <a:lnSpc>
          <a:spcPts val="5000"/>
        </a:lnSpc>
        <a:spcBef>
          <a:spcPts val="2600"/>
        </a:spcBef>
        <a:spcAft>
          <a:spcPts val="0"/>
        </a:spcAft>
        <a:buClrTx/>
        <a:buSzPct val="171429"/>
        <a:buFont typeface="Gill Sans"/>
        <a:buChar char="•"/>
        <a:tabLst>
          <a:tab pos="1511300" algn="l"/>
        </a:tabLst>
        <a:defRPr b="0" baseline="0" cap="none" i="0" spc="0" strike="noStrike" sz="4200" u="none">
          <a:solidFill>
            <a:srgbClr val="000000"/>
          </a:solidFill>
          <a:uFillTx/>
          <a:latin typeface="+mn-lt"/>
          <a:ea typeface="+mn-ea"/>
          <a:cs typeface="+mn-cs"/>
          <a:sym typeface="Times Roman"/>
        </a:defRPr>
      </a:lvl1pPr>
      <a:lvl2pPr marL="1327002" marR="0" indent="-552302" algn="l" defTabSz="457200" latinLnBrk="0">
        <a:lnSpc>
          <a:spcPts val="5000"/>
        </a:lnSpc>
        <a:spcBef>
          <a:spcPts val="2600"/>
        </a:spcBef>
        <a:spcAft>
          <a:spcPts val="0"/>
        </a:spcAft>
        <a:buClrTx/>
        <a:buSzPct val="171429"/>
        <a:buFont typeface="Gill Sans"/>
        <a:buChar char="•"/>
        <a:tabLst>
          <a:tab pos="1511300" algn="l"/>
        </a:tabLst>
        <a:defRPr b="0" baseline="0" cap="none" i="0" spc="0" strike="noStrike" sz="4200" u="none">
          <a:solidFill>
            <a:srgbClr val="000000"/>
          </a:solidFill>
          <a:uFillTx/>
          <a:latin typeface="+mn-lt"/>
          <a:ea typeface="+mn-ea"/>
          <a:cs typeface="+mn-cs"/>
          <a:sym typeface="Times Roman"/>
        </a:defRPr>
      </a:lvl2pPr>
      <a:lvl3pPr marL="1771501" marR="0" indent="-552301" algn="l" defTabSz="457200" latinLnBrk="0">
        <a:lnSpc>
          <a:spcPts val="5000"/>
        </a:lnSpc>
        <a:spcBef>
          <a:spcPts val="2600"/>
        </a:spcBef>
        <a:spcAft>
          <a:spcPts val="0"/>
        </a:spcAft>
        <a:buClrTx/>
        <a:buSzPct val="171429"/>
        <a:buFont typeface="Gill Sans"/>
        <a:buChar char="•"/>
        <a:tabLst>
          <a:tab pos="1511300" algn="l"/>
        </a:tabLst>
        <a:defRPr b="0" baseline="0" cap="none" i="0" spc="0" strike="noStrike" sz="4200" u="none">
          <a:solidFill>
            <a:srgbClr val="000000"/>
          </a:solidFill>
          <a:uFillTx/>
          <a:latin typeface="+mn-lt"/>
          <a:ea typeface="+mn-ea"/>
          <a:cs typeface="+mn-cs"/>
          <a:sym typeface="Times Roman"/>
        </a:defRPr>
      </a:lvl3pPr>
      <a:lvl4pPr marL="2216001" marR="0" indent="-552301" algn="l" defTabSz="457200" latinLnBrk="0">
        <a:lnSpc>
          <a:spcPts val="5000"/>
        </a:lnSpc>
        <a:spcBef>
          <a:spcPts val="2600"/>
        </a:spcBef>
        <a:spcAft>
          <a:spcPts val="0"/>
        </a:spcAft>
        <a:buClrTx/>
        <a:buSzPct val="171429"/>
        <a:buFont typeface="Gill Sans"/>
        <a:buChar char="•"/>
        <a:tabLst>
          <a:tab pos="1511300" algn="l"/>
        </a:tabLst>
        <a:defRPr b="0" baseline="0" cap="none" i="0" spc="0" strike="noStrike" sz="4200" u="none">
          <a:solidFill>
            <a:srgbClr val="000000"/>
          </a:solidFill>
          <a:uFillTx/>
          <a:latin typeface="+mn-lt"/>
          <a:ea typeface="+mn-ea"/>
          <a:cs typeface="+mn-cs"/>
          <a:sym typeface="Times Roman"/>
        </a:defRPr>
      </a:lvl4pPr>
      <a:lvl5pPr marL="2673201" marR="0" indent="-552301" algn="l" defTabSz="457200" latinLnBrk="0">
        <a:lnSpc>
          <a:spcPts val="5000"/>
        </a:lnSpc>
        <a:spcBef>
          <a:spcPts val="2600"/>
        </a:spcBef>
        <a:spcAft>
          <a:spcPts val="0"/>
        </a:spcAft>
        <a:buClrTx/>
        <a:buSzPct val="171429"/>
        <a:buFont typeface="Gill Sans"/>
        <a:buChar char="•"/>
        <a:tabLst>
          <a:tab pos="1511300" algn="l"/>
        </a:tabLst>
        <a:defRPr b="0" baseline="0" cap="none" i="0" spc="0" strike="noStrike" sz="4200" u="none">
          <a:solidFill>
            <a:srgbClr val="000000"/>
          </a:solidFill>
          <a:uFillTx/>
          <a:latin typeface="+mn-lt"/>
          <a:ea typeface="+mn-ea"/>
          <a:cs typeface="+mn-cs"/>
          <a:sym typeface="Times Roman"/>
        </a:defRPr>
      </a:lvl5pPr>
      <a:lvl6pPr marL="3028801" marR="0" indent="-552301" algn="l" defTabSz="457200" latinLnBrk="0">
        <a:lnSpc>
          <a:spcPts val="5000"/>
        </a:lnSpc>
        <a:spcBef>
          <a:spcPts val="2600"/>
        </a:spcBef>
        <a:spcAft>
          <a:spcPts val="0"/>
        </a:spcAft>
        <a:buClrTx/>
        <a:buSzPct val="171429"/>
        <a:buFont typeface="Gill Sans"/>
        <a:buChar char="•"/>
        <a:tabLst>
          <a:tab pos="1511300" algn="l"/>
        </a:tabLst>
        <a:defRPr b="0" baseline="0" cap="none" i="0" spc="0" strike="noStrike" sz="4200" u="none">
          <a:solidFill>
            <a:srgbClr val="000000"/>
          </a:solidFill>
          <a:uFillTx/>
          <a:latin typeface="+mn-lt"/>
          <a:ea typeface="+mn-ea"/>
          <a:cs typeface="+mn-cs"/>
          <a:sym typeface="Times Roman"/>
        </a:defRPr>
      </a:lvl6pPr>
      <a:lvl7pPr marL="3384401" marR="0" indent="-552301" algn="l" defTabSz="457200" latinLnBrk="0">
        <a:lnSpc>
          <a:spcPts val="5000"/>
        </a:lnSpc>
        <a:spcBef>
          <a:spcPts val="2600"/>
        </a:spcBef>
        <a:spcAft>
          <a:spcPts val="0"/>
        </a:spcAft>
        <a:buClrTx/>
        <a:buSzPct val="171429"/>
        <a:buFont typeface="Gill Sans"/>
        <a:buChar char="•"/>
        <a:tabLst>
          <a:tab pos="1511300" algn="l"/>
        </a:tabLst>
        <a:defRPr b="0" baseline="0" cap="none" i="0" spc="0" strike="noStrike" sz="4200" u="none">
          <a:solidFill>
            <a:srgbClr val="000000"/>
          </a:solidFill>
          <a:uFillTx/>
          <a:latin typeface="+mn-lt"/>
          <a:ea typeface="+mn-ea"/>
          <a:cs typeface="+mn-cs"/>
          <a:sym typeface="Times Roman"/>
        </a:defRPr>
      </a:lvl7pPr>
      <a:lvl8pPr marL="3740001" marR="0" indent="-552301" algn="l" defTabSz="457200" latinLnBrk="0">
        <a:lnSpc>
          <a:spcPts val="5000"/>
        </a:lnSpc>
        <a:spcBef>
          <a:spcPts val="2600"/>
        </a:spcBef>
        <a:spcAft>
          <a:spcPts val="0"/>
        </a:spcAft>
        <a:buClrTx/>
        <a:buSzPct val="171429"/>
        <a:buFont typeface="Gill Sans"/>
        <a:buChar char="•"/>
        <a:tabLst>
          <a:tab pos="1511300" algn="l"/>
        </a:tabLst>
        <a:defRPr b="0" baseline="0" cap="none" i="0" spc="0" strike="noStrike" sz="4200" u="none">
          <a:solidFill>
            <a:srgbClr val="000000"/>
          </a:solidFill>
          <a:uFillTx/>
          <a:latin typeface="+mn-lt"/>
          <a:ea typeface="+mn-ea"/>
          <a:cs typeface="+mn-cs"/>
          <a:sym typeface="Times Roman"/>
        </a:defRPr>
      </a:lvl8pPr>
      <a:lvl9pPr marL="4095601" marR="0" indent="-552301" algn="l" defTabSz="457200" latinLnBrk="0">
        <a:lnSpc>
          <a:spcPts val="5000"/>
        </a:lnSpc>
        <a:spcBef>
          <a:spcPts val="2600"/>
        </a:spcBef>
        <a:spcAft>
          <a:spcPts val="0"/>
        </a:spcAft>
        <a:buClrTx/>
        <a:buSzPct val="171429"/>
        <a:buFont typeface="Gill Sans"/>
        <a:buChar char="•"/>
        <a:tabLst>
          <a:tab pos="1511300" algn="l"/>
        </a:tabLst>
        <a:defRPr b="0" baseline="0" cap="none" i="0" spc="0" strike="noStrike" sz="4200" u="none">
          <a:solidFill>
            <a:srgbClr val="000000"/>
          </a:solidFill>
          <a:uFillTx/>
          <a:latin typeface="+mn-lt"/>
          <a:ea typeface="+mn-ea"/>
          <a:cs typeface="+mn-cs"/>
          <a:sym typeface="Times Roman"/>
        </a:defRPr>
      </a:lvl9pPr>
    </p:bodyStyle>
    <p:otherStyle>
      <a:lvl1pPr marL="0" marR="0" indent="0" algn="ctr" defTabSz="457200" latinLnBrk="0">
        <a:lnSpc>
          <a:spcPts val="2100"/>
        </a:lnSpc>
        <a:spcBef>
          <a:spcPts val="0"/>
        </a:spcBef>
        <a:spcAft>
          <a:spcPts val="0"/>
        </a:spcAft>
        <a:buClrTx/>
        <a:buSzTx/>
        <a:buFontTx/>
        <a:buNone/>
        <a:tabLst>
          <a:tab pos="1066800" algn="l"/>
        </a:tabLst>
        <a:defRPr b="0" baseline="0" cap="none" i="0" spc="0" strike="noStrike" sz="1800" u="none">
          <a:solidFill>
            <a:schemeClr val="tx1"/>
          </a:solidFill>
          <a:uFillTx/>
          <a:latin typeface="+mn-lt"/>
          <a:ea typeface="+mn-ea"/>
          <a:cs typeface="+mn-cs"/>
          <a:sym typeface="Gill Sans"/>
        </a:defRPr>
      </a:lvl1pPr>
      <a:lvl2pPr marL="0" marR="0" indent="228600" algn="ctr" defTabSz="457200" latinLnBrk="0">
        <a:lnSpc>
          <a:spcPts val="2100"/>
        </a:lnSpc>
        <a:spcBef>
          <a:spcPts val="0"/>
        </a:spcBef>
        <a:spcAft>
          <a:spcPts val="0"/>
        </a:spcAft>
        <a:buClrTx/>
        <a:buSzTx/>
        <a:buFontTx/>
        <a:buNone/>
        <a:tabLst>
          <a:tab pos="1066800" algn="l"/>
        </a:tabLst>
        <a:defRPr b="0" baseline="0" cap="none" i="0" spc="0" strike="noStrike" sz="1800" u="none">
          <a:solidFill>
            <a:schemeClr val="tx1"/>
          </a:solidFill>
          <a:uFillTx/>
          <a:latin typeface="+mn-lt"/>
          <a:ea typeface="+mn-ea"/>
          <a:cs typeface="+mn-cs"/>
          <a:sym typeface="Gill Sans"/>
        </a:defRPr>
      </a:lvl2pPr>
      <a:lvl3pPr marL="0" marR="0" indent="457200" algn="ctr" defTabSz="457200" latinLnBrk="0">
        <a:lnSpc>
          <a:spcPts val="2100"/>
        </a:lnSpc>
        <a:spcBef>
          <a:spcPts val="0"/>
        </a:spcBef>
        <a:spcAft>
          <a:spcPts val="0"/>
        </a:spcAft>
        <a:buClrTx/>
        <a:buSzTx/>
        <a:buFontTx/>
        <a:buNone/>
        <a:tabLst>
          <a:tab pos="1066800" algn="l"/>
        </a:tabLst>
        <a:defRPr b="0" baseline="0" cap="none" i="0" spc="0" strike="noStrike" sz="1800" u="none">
          <a:solidFill>
            <a:schemeClr val="tx1"/>
          </a:solidFill>
          <a:uFillTx/>
          <a:latin typeface="+mn-lt"/>
          <a:ea typeface="+mn-ea"/>
          <a:cs typeface="+mn-cs"/>
          <a:sym typeface="Gill Sans"/>
        </a:defRPr>
      </a:lvl3pPr>
      <a:lvl4pPr marL="0" marR="0" indent="685800" algn="ctr" defTabSz="457200" latinLnBrk="0">
        <a:lnSpc>
          <a:spcPts val="2100"/>
        </a:lnSpc>
        <a:spcBef>
          <a:spcPts val="0"/>
        </a:spcBef>
        <a:spcAft>
          <a:spcPts val="0"/>
        </a:spcAft>
        <a:buClrTx/>
        <a:buSzTx/>
        <a:buFontTx/>
        <a:buNone/>
        <a:tabLst>
          <a:tab pos="1066800" algn="l"/>
        </a:tabLst>
        <a:defRPr b="0" baseline="0" cap="none" i="0" spc="0" strike="noStrike" sz="1800" u="none">
          <a:solidFill>
            <a:schemeClr val="tx1"/>
          </a:solidFill>
          <a:uFillTx/>
          <a:latin typeface="+mn-lt"/>
          <a:ea typeface="+mn-ea"/>
          <a:cs typeface="+mn-cs"/>
          <a:sym typeface="Gill Sans"/>
        </a:defRPr>
      </a:lvl4pPr>
      <a:lvl5pPr marL="0" marR="0" indent="914400" algn="ctr" defTabSz="457200" latinLnBrk="0">
        <a:lnSpc>
          <a:spcPts val="2100"/>
        </a:lnSpc>
        <a:spcBef>
          <a:spcPts val="0"/>
        </a:spcBef>
        <a:spcAft>
          <a:spcPts val="0"/>
        </a:spcAft>
        <a:buClrTx/>
        <a:buSzTx/>
        <a:buFontTx/>
        <a:buNone/>
        <a:tabLst>
          <a:tab pos="1066800" algn="l"/>
        </a:tabLst>
        <a:defRPr b="0" baseline="0" cap="none" i="0" spc="0" strike="noStrike" sz="1800" u="none">
          <a:solidFill>
            <a:schemeClr val="tx1"/>
          </a:solidFill>
          <a:uFillTx/>
          <a:latin typeface="+mn-lt"/>
          <a:ea typeface="+mn-ea"/>
          <a:cs typeface="+mn-cs"/>
          <a:sym typeface="Gill Sans"/>
        </a:defRPr>
      </a:lvl5pPr>
      <a:lvl6pPr marL="0" marR="0" indent="1143000" algn="ctr" defTabSz="457200" latinLnBrk="0">
        <a:lnSpc>
          <a:spcPts val="2100"/>
        </a:lnSpc>
        <a:spcBef>
          <a:spcPts val="0"/>
        </a:spcBef>
        <a:spcAft>
          <a:spcPts val="0"/>
        </a:spcAft>
        <a:buClrTx/>
        <a:buSzTx/>
        <a:buFontTx/>
        <a:buNone/>
        <a:tabLst>
          <a:tab pos="1066800" algn="l"/>
        </a:tabLst>
        <a:defRPr b="0" baseline="0" cap="none" i="0" spc="0" strike="noStrike" sz="1800" u="none">
          <a:solidFill>
            <a:schemeClr val="tx1"/>
          </a:solidFill>
          <a:uFillTx/>
          <a:latin typeface="+mn-lt"/>
          <a:ea typeface="+mn-ea"/>
          <a:cs typeface="+mn-cs"/>
          <a:sym typeface="Gill Sans"/>
        </a:defRPr>
      </a:lvl6pPr>
      <a:lvl7pPr marL="0" marR="0" indent="1371600" algn="ctr" defTabSz="457200" latinLnBrk="0">
        <a:lnSpc>
          <a:spcPts val="2100"/>
        </a:lnSpc>
        <a:spcBef>
          <a:spcPts val="0"/>
        </a:spcBef>
        <a:spcAft>
          <a:spcPts val="0"/>
        </a:spcAft>
        <a:buClrTx/>
        <a:buSzTx/>
        <a:buFontTx/>
        <a:buNone/>
        <a:tabLst>
          <a:tab pos="1066800" algn="l"/>
        </a:tabLst>
        <a:defRPr b="0" baseline="0" cap="none" i="0" spc="0" strike="noStrike" sz="1800" u="none">
          <a:solidFill>
            <a:schemeClr val="tx1"/>
          </a:solidFill>
          <a:uFillTx/>
          <a:latin typeface="+mn-lt"/>
          <a:ea typeface="+mn-ea"/>
          <a:cs typeface="+mn-cs"/>
          <a:sym typeface="Gill Sans"/>
        </a:defRPr>
      </a:lvl7pPr>
      <a:lvl8pPr marL="0" marR="0" indent="1600200" algn="ctr" defTabSz="457200" latinLnBrk="0">
        <a:lnSpc>
          <a:spcPts val="2100"/>
        </a:lnSpc>
        <a:spcBef>
          <a:spcPts val="0"/>
        </a:spcBef>
        <a:spcAft>
          <a:spcPts val="0"/>
        </a:spcAft>
        <a:buClrTx/>
        <a:buSzTx/>
        <a:buFontTx/>
        <a:buNone/>
        <a:tabLst>
          <a:tab pos="1066800" algn="l"/>
        </a:tabLst>
        <a:defRPr b="0" baseline="0" cap="none" i="0" spc="0" strike="noStrike" sz="1800" u="none">
          <a:solidFill>
            <a:schemeClr val="tx1"/>
          </a:solidFill>
          <a:uFillTx/>
          <a:latin typeface="+mn-lt"/>
          <a:ea typeface="+mn-ea"/>
          <a:cs typeface="+mn-cs"/>
          <a:sym typeface="Gill Sans"/>
        </a:defRPr>
      </a:lvl8pPr>
      <a:lvl9pPr marL="0" marR="0" indent="1828800" algn="ctr" defTabSz="457200" latinLnBrk="0">
        <a:lnSpc>
          <a:spcPts val="2100"/>
        </a:lnSpc>
        <a:spcBef>
          <a:spcPts val="0"/>
        </a:spcBef>
        <a:spcAft>
          <a:spcPts val="0"/>
        </a:spcAft>
        <a:buClrTx/>
        <a:buSzTx/>
        <a:buFontTx/>
        <a:buNone/>
        <a:tabLst>
          <a:tab pos="1066800" algn="l"/>
        </a:tabLst>
        <a:defRPr b="0" baseline="0" cap="none" i="0" spc="0" strike="noStrike" sz="1800" u="none">
          <a:solidFill>
            <a:schemeClr val="tx1"/>
          </a:solidFill>
          <a:uFillTx/>
          <a:latin typeface="+mn-lt"/>
          <a:ea typeface="+mn-ea"/>
          <a:cs typeface="+mn-cs"/>
          <a:sym typeface="Gill Sans"/>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5.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6.png"/></Relationships>

</file>

<file path=ppt/slides/_rels/slide12.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7.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8.png"/></Relationships>

</file>

<file path=ppt/slides/_rels/slide14.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9.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0.png"/><Relationship Id="rId3" Type="http://schemas.openxmlformats.org/officeDocument/2006/relationships/image" Target="../media/image11.png"/></Relationships>

</file>

<file path=ppt/slides/_rels/slide16.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0.png"/><Relationship Id="rId3" Type="http://schemas.openxmlformats.org/officeDocument/2006/relationships/image" Target="../media/image12.png"/></Relationships>

</file>

<file path=ppt/slides/_rels/slide17.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3.png"/><Relationship Id="rId3" Type="http://schemas.openxmlformats.org/officeDocument/2006/relationships/image" Target="../media/image14.png"/><Relationship Id="rId4" Type="http://schemas.openxmlformats.org/officeDocument/2006/relationships/image" Target="../media/image15.png"/></Relationships>

</file>

<file path=ppt/slides/_rels/slide18.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6.png"/><Relationship Id="rId3" Type="http://schemas.openxmlformats.org/officeDocument/2006/relationships/image" Target="../media/image17.png"/></Relationships>

</file>

<file path=ppt/slides/_rels/slide19.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8.png"/><Relationship Id="rId3" Type="http://schemas.openxmlformats.org/officeDocument/2006/relationships/image" Target="../media/image19.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0.png"/><Relationship Id="rId3" Type="http://schemas.openxmlformats.org/officeDocument/2006/relationships/image" Target="../media/image21.png"/></Relationships>

</file>

<file path=ppt/slides/_rels/slide21.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0.png"/></Relationships>

</file>

<file path=ppt/slides/_rels/slide22.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2.png"/></Relationships>

</file>

<file path=ppt/slides/_rels/slide23.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3.png"/></Relationships>

</file>

<file path=ppt/slides/_rels/slide24.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3.png"/></Relationships>

</file>

<file path=ppt/slides/_rels/slide25.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3.png"/></Relationships>

</file>

<file path=ppt/slides/_rels/slide26.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3.png"/><Relationship Id="rId3" Type="http://schemas.openxmlformats.org/officeDocument/2006/relationships/image" Target="../media/image24.png"/></Relationships>

</file>

<file path=ppt/slides/_rels/slide27.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5.png"/></Relationships>

</file>

<file path=ppt/slides/_rels/slide28.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6.png"/></Relationships>

</file>

<file path=ppt/slides/_rels/slide29.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7.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8.png"/></Relationships>

</file>

<file path=ppt/slides/_rels/slide31.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9.png"/></Relationships>

</file>

<file path=ppt/slides/_rels/slide32.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0.png"/></Relationships>

</file>

<file path=ppt/slides/_rels/slide33.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1.png"/></Relationships>

</file>

<file path=ppt/slides/_rels/slide34.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2.png"/></Relationships>

</file>

<file path=ppt/slides/_rels/slide35.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3.png"/></Relationships>

</file>

<file path=ppt/slides/_rels/slide36.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4.png"/></Relationships>

</file>

<file path=ppt/slides/_rels/slide37.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5.png"/></Relationships>

</file>

<file path=ppt/slides/_rels/slide38.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36.png"/></Relationships>

</file>

<file path=ppt/slides/_rels/slide3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7.png"/></Relationships>

</file>

<file path=ppt/slides/_rels/slide4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2.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9" name="Ling 566…"/>
          <p:cNvSpPr txBox="1"/>
          <p:nvPr>
            <p:ph type="ctrTitle"/>
          </p:nvPr>
        </p:nvSpPr>
        <p:spPr>
          <a:prstGeom prst="rect">
            <a:avLst/>
          </a:prstGeom>
        </p:spPr>
        <p:txBody>
          <a:bodyPr/>
          <a:lstStyle>
            <a:lvl1pPr>
              <a:spcBef>
                <a:spcPts val="0"/>
              </a:spcBef>
            </a:lvl1pPr>
            <a:lvl2pPr indent="190500">
              <a:lnSpc>
                <a:spcPts val="10000"/>
              </a:lnSpc>
              <a:tabLst>
                <a:tab pos="1244600" algn="l"/>
              </a:tabLst>
              <a:defRPr sz="8400"/>
            </a:lvl2pPr>
          </a:lstStyle>
          <a:p>
            <a:pPr/>
            <a:r>
              <a:t>Ling 566</a:t>
            </a:r>
          </a:p>
          <a:p>
            <a:pPr lvl="1"/>
            <a:r>
              <a:t>Oct 15, 2024</a:t>
            </a:r>
          </a:p>
        </p:txBody>
      </p:sp>
      <p:sp>
        <p:nvSpPr>
          <p:cNvPr id="90" name="How the Grammar Works"/>
          <p:cNvSpPr txBox="1"/>
          <p:nvPr>
            <p:ph type="subTitle" sz="quarter" idx="1"/>
          </p:nvPr>
        </p:nvSpPr>
        <p:spPr>
          <a:prstGeom prst="rect">
            <a:avLst/>
          </a:prstGeom>
        </p:spPr>
        <p:txBody>
          <a:bodyPr/>
          <a:lstStyle/>
          <a:p>
            <a:pPr/>
            <a:r>
              <a:t>How the Grammar Works</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6" name="Effect of Principles:  the SHAC"/>
          <p:cNvSpPr txBox="1"/>
          <p:nvPr>
            <p:ph type="title"/>
          </p:nvPr>
        </p:nvSpPr>
        <p:spPr>
          <a:prstGeom prst="rect">
            <a:avLst/>
          </a:prstGeom>
        </p:spPr>
        <p:txBody>
          <a:bodyPr/>
          <a:lstStyle>
            <a:lvl1pPr>
              <a:lnSpc>
                <a:spcPts val="6700"/>
              </a:lnSpc>
              <a:defRPr sz="5600"/>
            </a:lvl1pPr>
          </a:lstStyle>
          <a:p>
            <a:pPr/>
            <a:r>
              <a:t>Effect of Principles:  the SHAC</a:t>
            </a:r>
          </a:p>
        </p:txBody>
      </p:sp>
      <p:pic>
        <p:nvPicPr>
          <p:cNvPr id="127" name="image-96.pdf" descr="image-96.pdf"/>
          <p:cNvPicPr>
            <a:picLocks noChangeAspect="1"/>
          </p:cNvPicPr>
          <p:nvPr/>
        </p:nvPicPr>
        <p:blipFill>
          <a:blip r:embed="rId2">
            <a:extLst/>
          </a:blip>
          <a:stretch>
            <a:fillRect/>
          </a:stretch>
        </p:blipFill>
        <p:spPr>
          <a:xfrm>
            <a:off x="2209800" y="2222500"/>
            <a:ext cx="7734298" cy="6897714"/>
          </a:xfrm>
          <a:prstGeom prst="rect">
            <a:avLst/>
          </a:prstGeom>
          <a:ln w="12700">
            <a:miter lim="400000"/>
          </a:ln>
        </p:spPr>
      </p:pic>
      <p:grpSp>
        <p:nvGrpSpPr>
          <p:cNvPr id="130" name="Group"/>
          <p:cNvGrpSpPr/>
          <p:nvPr/>
        </p:nvGrpSpPr>
        <p:grpSpPr>
          <a:xfrm>
            <a:off x="6426199" y="3454399"/>
            <a:ext cx="2578103" cy="1778003"/>
            <a:chOff x="0" y="0"/>
            <a:chExt cx="2578101" cy="1778001"/>
          </a:xfrm>
        </p:grpSpPr>
        <p:sp>
          <p:nvSpPr>
            <p:cNvPr id="128" name="Oval"/>
            <p:cNvSpPr/>
            <p:nvPr/>
          </p:nvSpPr>
          <p:spPr>
            <a:xfrm>
              <a:off x="2146300" y="1358900"/>
              <a:ext cx="431802" cy="419102"/>
            </a:xfrm>
            <a:prstGeom prst="ellipse">
              <a:avLst/>
            </a:prstGeom>
            <a:noFill/>
            <a:ln w="25400" cap="flat">
              <a:solidFill>
                <a:srgbClr val="FF2600"/>
              </a:solidFill>
              <a:prstDash val="sysDot"/>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sp>
          <p:nvSpPr>
            <p:cNvPr id="129" name="Oval"/>
            <p:cNvSpPr/>
            <p:nvPr/>
          </p:nvSpPr>
          <p:spPr>
            <a:xfrm>
              <a:off x="0" y="0"/>
              <a:ext cx="431802" cy="419102"/>
            </a:xfrm>
            <a:prstGeom prst="ellipse">
              <a:avLst/>
            </a:prstGeom>
            <a:noFill/>
            <a:ln w="25400" cap="flat">
              <a:solidFill>
                <a:srgbClr val="FF2600"/>
              </a:solidFill>
              <a:prstDash val="sysDot"/>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grpSp>
      <p:sp>
        <p:nvSpPr>
          <p:cNvPr id="131"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3" name="Description of Word Structures for cat"/>
          <p:cNvSpPr txBox="1"/>
          <p:nvPr>
            <p:ph type="title"/>
          </p:nvPr>
        </p:nvSpPr>
        <p:spPr>
          <a:prstGeom prst="rect">
            <a:avLst/>
          </a:prstGeom>
        </p:spPr>
        <p:txBody>
          <a:bodyPr/>
          <a:lstStyle/>
          <a:p>
            <a:pPr>
              <a:lnSpc>
                <a:spcPts val="5700"/>
              </a:lnSpc>
              <a:defRPr sz="4800"/>
            </a:pPr>
            <a:r>
              <a:t>Description of Word Structures for </a:t>
            </a:r>
            <a:r>
              <a:rPr i="1"/>
              <a:t>cat</a:t>
            </a:r>
          </a:p>
        </p:txBody>
      </p:sp>
      <p:pic>
        <p:nvPicPr>
          <p:cNvPr id="134" name="image-97.pdf" descr="image-97.pdf"/>
          <p:cNvPicPr>
            <a:picLocks noChangeAspect="1"/>
          </p:cNvPicPr>
          <p:nvPr/>
        </p:nvPicPr>
        <p:blipFill>
          <a:blip r:embed="rId2">
            <a:extLst/>
          </a:blip>
          <a:stretch>
            <a:fillRect/>
          </a:stretch>
        </p:blipFill>
        <p:spPr>
          <a:xfrm>
            <a:off x="3860800" y="1752600"/>
            <a:ext cx="5287360" cy="7738619"/>
          </a:xfrm>
          <a:prstGeom prst="rect">
            <a:avLst/>
          </a:prstGeom>
          <a:ln w="12700">
            <a:miter lim="400000"/>
          </a:ln>
        </p:spPr>
      </p:pic>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6" name="Description of Word Structures for a"/>
          <p:cNvSpPr txBox="1"/>
          <p:nvPr>
            <p:ph type="title"/>
          </p:nvPr>
        </p:nvSpPr>
        <p:spPr>
          <a:xfrm>
            <a:off x="1270000" y="571500"/>
            <a:ext cx="10464800" cy="901700"/>
          </a:xfrm>
          <a:prstGeom prst="rect">
            <a:avLst/>
          </a:prstGeom>
        </p:spPr>
        <p:txBody>
          <a:bodyPr/>
          <a:lstStyle/>
          <a:p>
            <a:pPr>
              <a:lnSpc>
                <a:spcPts val="5700"/>
              </a:lnSpc>
              <a:defRPr sz="4800"/>
            </a:pPr>
            <a:r>
              <a:t>Description of Word Structures for </a:t>
            </a:r>
            <a:r>
              <a:rPr i="1"/>
              <a:t>a</a:t>
            </a:r>
          </a:p>
        </p:txBody>
      </p:sp>
      <p:pic>
        <p:nvPicPr>
          <p:cNvPr id="137" name="image-94.pdf" descr="image-94.pdf"/>
          <p:cNvPicPr>
            <a:picLocks noChangeAspect="1"/>
          </p:cNvPicPr>
          <p:nvPr/>
        </p:nvPicPr>
        <p:blipFill>
          <a:blip r:embed="rId2">
            <a:extLst/>
          </a:blip>
          <a:stretch>
            <a:fillRect/>
          </a:stretch>
        </p:blipFill>
        <p:spPr>
          <a:xfrm>
            <a:off x="3962400" y="1739900"/>
            <a:ext cx="4864101" cy="7060130"/>
          </a:xfrm>
          <a:prstGeom prst="rect">
            <a:avLst/>
          </a:prstGeom>
          <a:ln w="12700">
            <a:miter lim="400000"/>
          </a:ln>
        </p:spPr>
      </p:pic>
      <p:sp>
        <p:nvSpPr>
          <p:cNvPr id="138"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0" name="Building a Phrase"/>
          <p:cNvSpPr txBox="1"/>
          <p:nvPr>
            <p:ph type="title"/>
          </p:nvPr>
        </p:nvSpPr>
        <p:spPr>
          <a:prstGeom prst="rect">
            <a:avLst/>
          </a:prstGeom>
        </p:spPr>
        <p:txBody>
          <a:bodyPr/>
          <a:lstStyle>
            <a:lvl1pPr>
              <a:lnSpc>
                <a:spcPts val="5700"/>
              </a:lnSpc>
              <a:defRPr sz="4800"/>
            </a:lvl1pPr>
          </a:lstStyle>
          <a:p>
            <a:pPr/>
            <a:r>
              <a:t>Building a Phrase</a:t>
            </a:r>
          </a:p>
        </p:txBody>
      </p:sp>
      <p:pic>
        <p:nvPicPr>
          <p:cNvPr id="141" name="image-98.pdf" descr="image-98.pdf"/>
          <p:cNvPicPr>
            <a:picLocks noChangeAspect="1"/>
          </p:cNvPicPr>
          <p:nvPr/>
        </p:nvPicPr>
        <p:blipFill>
          <a:blip r:embed="rId2">
            <a:extLst/>
          </a:blip>
          <a:stretch>
            <a:fillRect/>
          </a:stretch>
        </p:blipFill>
        <p:spPr>
          <a:xfrm>
            <a:off x="5029200" y="2628900"/>
            <a:ext cx="2349641" cy="3098802"/>
          </a:xfrm>
          <a:prstGeom prst="rect">
            <a:avLst/>
          </a:prstGeom>
          <a:ln w="12700">
            <a:miter lim="400000"/>
          </a:ln>
        </p:spPr>
      </p:pic>
      <p:sp>
        <p:nvSpPr>
          <p:cNvPr id="142"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4" name="Constraints Contributed by Daughter Subtrees"/>
          <p:cNvSpPr txBox="1"/>
          <p:nvPr>
            <p:ph type="title"/>
          </p:nvPr>
        </p:nvSpPr>
        <p:spPr>
          <a:xfrm>
            <a:off x="596900" y="571500"/>
            <a:ext cx="12357100" cy="1054100"/>
          </a:xfrm>
          <a:prstGeom prst="rect">
            <a:avLst/>
          </a:prstGeom>
        </p:spPr>
        <p:txBody>
          <a:bodyPr/>
          <a:lstStyle>
            <a:lvl1pPr>
              <a:lnSpc>
                <a:spcPts val="5700"/>
              </a:lnSpc>
              <a:defRPr sz="4800"/>
            </a:lvl1pPr>
          </a:lstStyle>
          <a:p>
            <a:pPr/>
            <a:r>
              <a:t>Constraints Contributed by Daughter Subtrees</a:t>
            </a:r>
          </a:p>
        </p:txBody>
      </p:sp>
      <p:pic>
        <p:nvPicPr>
          <p:cNvPr id="145" name="image-99.pdf" descr="image-99.pdf"/>
          <p:cNvPicPr>
            <a:picLocks noChangeAspect="1"/>
          </p:cNvPicPr>
          <p:nvPr/>
        </p:nvPicPr>
        <p:blipFill>
          <a:blip r:embed="rId2">
            <a:extLst/>
          </a:blip>
          <a:stretch>
            <a:fillRect/>
          </a:stretch>
        </p:blipFill>
        <p:spPr>
          <a:xfrm>
            <a:off x="1930400" y="1714500"/>
            <a:ext cx="9129135" cy="7365997"/>
          </a:xfrm>
          <a:prstGeom prst="rect">
            <a:avLst/>
          </a:prstGeom>
          <a:ln w="12700">
            <a:miter lim="400000"/>
          </a:ln>
        </p:spPr>
      </p:pic>
      <p:grpSp>
        <p:nvGrpSpPr>
          <p:cNvPr id="148" name="Group"/>
          <p:cNvGrpSpPr/>
          <p:nvPr/>
        </p:nvGrpSpPr>
        <p:grpSpPr>
          <a:xfrm>
            <a:off x="1739900" y="3390900"/>
            <a:ext cx="9423400" cy="5943600"/>
            <a:chOff x="0" y="0"/>
            <a:chExt cx="9423400" cy="5943599"/>
          </a:xfrm>
        </p:grpSpPr>
        <p:sp>
          <p:nvSpPr>
            <p:cNvPr id="146" name="Rectangle"/>
            <p:cNvSpPr/>
            <p:nvPr/>
          </p:nvSpPr>
          <p:spPr>
            <a:xfrm>
              <a:off x="0" y="762000"/>
              <a:ext cx="4000500" cy="4470400"/>
            </a:xfrm>
            <a:prstGeom prst="rect">
              <a:avLst/>
            </a:prstGeom>
            <a:noFill/>
            <a:ln w="25400" cap="flat">
              <a:solidFill>
                <a:srgbClr val="FF2600"/>
              </a:solidFill>
              <a:prstDash val="sysDot"/>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sp>
          <p:nvSpPr>
            <p:cNvPr id="147" name="Rectangle"/>
            <p:cNvSpPr/>
            <p:nvPr/>
          </p:nvSpPr>
          <p:spPr>
            <a:xfrm>
              <a:off x="4292600" y="0"/>
              <a:ext cx="5130800" cy="5943600"/>
            </a:xfrm>
            <a:prstGeom prst="rect">
              <a:avLst/>
            </a:prstGeom>
            <a:noFill/>
            <a:ln w="25400" cap="flat">
              <a:solidFill>
                <a:srgbClr val="FF2600"/>
              </a:solidFill>
              <a:prstDash val="sysDot"/>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grpSp>
      <p:sp>
        <p:nvSpPr>
          <p:cNvPr id="149"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1" name="Constraints Contributed by the Grammar Rule"/>
          <p:cNvSpPr txBox="1"/>
          <p:nvPr>
            <p:ph type="title"/>
          </p:nvPr>
        </p:nvSpPr>
        <p:spPr>
          <a:xfrm>
            <a:off x="596900" y="571500"/>
            <a:ext cx="12357100" cy="1054100"/>
          </a:xfrm>
          <a:prstGeom prst="rect">
            <a:avLst/>
          </a:prstGeom>
        </p:spPr>
        <p:txBody>
          <a:bodyPr/>
          <a:lstStyle>
            <a:lvl1pPr>
              <a:lnSpc>
                <a:spcPts val="5700"/>
              </a:lnSpc>
              <a:defRPr sz="4800"/>
            </a:lvl1pPr>
          </a:lstStyle>
          <a:p>
            <a:pPr/>
            <a:r>
              <a:t>Constraints Contributed by the Grammar Rule</a:t>
            </a:r>
          </a:p>
        </p:txBody>
      </p:sp>
      <p:pic>
        <p:nvPicPr>
          <p:cNvPr id="152" name="image-101.pdf" descr="image-101.pdf"/>
          <p:cNvPicPr>
            <a:picLocks noChangeAspect="1"/>
          </p:cNvPicPr>
          <p:nvPr/>
        </p:nvPicPr>
        <p:blipFill>
          <a:blip r:embed="rId2">
            <a:extLst/>
          </a:blip>
          <a:stretch>
            <a:fillRect/>
          </a:stretch>
        </p:blipFill>
        <p:spPr>
          <a:xfrm>
            <a:off x="1485900" y="1816100"/>
            <a:ext cx="10559942" cy="7342844"/>
          </a:xfrm>
          <a:prstGeom prst="rect">
            <a:avLst/>
          </a:prstGeom>
          <a:ln w="12700">
            <a:miter lim="400000"/>
          </a:ln>
        </p:spPr>
      </p:pic>
      <p:sp>
        <p:nvSpPr>
          <p:cNvPr id="153" name="Oval"/>
          <p:cNvSpPr/>
          <p:nvPr/>
        </p:nvSpPr>
        <p:spPr>
          <a:xfrm>
            <a:off x="5168900" y="1498600"/>
            <a:ext cx="3314711" cy="1270004"/>
          </a:xfrm>
          <a:prstGeom prst="ellipse">
            <a:avLst/>
          </a:prstGeom>
          <a:ln w="25400">
            <a:solidFill>
              <a:srgbClr val="FF2600"/>
            </a:solidFill>
            <a:prstDash val="sysDot"/>
            <a:miter lim="400000"/>
          </a:ln>
        </p:spPr>
        <p:txBody>
          <a:bodyPr lIns="38100" tIns="38100" rIns="38100" bIns="38100" anchor="ctr"/>
          <a:lstStyle/>
          <a:p>
            <a:pPr>
              <a:defRPr>
                <a:effectLst>
                  <a:outerShdw sx="100000" sy="100000" kx="0" ky="0" algn="b" rotWithShape="0" blurRad="38100" dist="12700" dir="5400000">
                    <a:srgbClr val="000000">
                      <a:alpha val="50000"/>
                    </a:srgbClr>
                  </a:outerShdw>
                </a:effectLst>
              </a:defRPr>
            </a:pPr>
          </a:p>
        </p:txBody>
      </p:sp>
      <p:grpSp>
        <p:nvGrpSpPr>
          <p:cNvPr id="156" name="Group"/>
          <p:cNvGrpSpPr/>
          <p:nvPr/>
        </p:nvGrpSpPr>
        <p:grpSpPr>
          <a:xfrm>
            <a:off x="1435100" y="5435599"/>
            <a:ext cx="9347201" cy="1117602"/>
            <a:chOff x="0" y="0"/>
            <a:chExt cx="9347200" cy="1117600"/>
          </a:xfrm>
        </p:grpSpPr>
        <p:sp>
          <p:nvSpPr>
            <p:cNvPr id="154" name="Oval"/>
            <p:cNvSpPr/>
            <p:nvPr/>
          </p:nvSpPr>
          <p:spPr>
            <a:xfrm>
              <a:off x="0" y="838200"/>
              <a:ext cx="330201" cy="279401"/>
            </a:xfrm>
            <a:prstGeom prst="ellipse">
              <a:avLst/>
            </a:prstGeom>
            <a:noFill/>
            <a:ln w="25400" cap="flat">
              <a:solidFill>
                <a:srgbClr val="FF2600"/>
              </a:solidFill>
              <a:prstDash val="sysDot"/>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sp>
          <p:nvSpPr>
            <p:cNvPr id="155" name="Oval"/>
            <p:cNvSpPr/>
            <p:nvPr/>
          </p:nvSpPr>
          <p:spPr>
            <a:xfrm>
              <a:off x="9017000" y="0"/>
              <a:ext cx="330201" cy="279401"/>
            </a:xfrm>
            <a:prstGeom prst="ellipse">
              <a:avLst/>
            </a:prstGeom>
            <a:noFill/>
            <a:ln w="25400" cap="flat">
              <a:solidFill>
                <a:srgbClr val="FF2600"/>
              </a:solidFill>
              <a:prstDash val="sysDot"/>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grpSp>
      <p:grpSp>
        <p:nvGrpSpPr>
          <p:cNvPr id="159" name="Group"/>
          <p:cNvGrpSpPr/>
          <p:nvPr/>
        </p:nvGrpSpPr>
        <p:grpSpPr>
          <a:xfrm>
            <a:off x="3390900" y="6197599"/>
            <a:ext cx="7912101" cy="1536702"/>
            <a:chOff x="0" y="0"/>
            <a:chExt cx="7912100" cy="1536700"/>
          </a:xfrm>
        </p:grpSpPr>
        <p:sp>
          <p:nvSpPr>
            <p:cNvPr id="157" name="Oval"/>
            <p:cNvSpPr/>
            <p:nvPr/>
          </p:nvSpPr>
          <p:spPr>
            <a:xfrm>
              <a:off x="0" y="1257300"/>
              <a:ext cx="330201" cy="279401"/>
            </a:xfrm>
            <a:prstGeom prst="ellipse">
              <a:avLst/>
            </a:prstGeom>
            <a:noFill/>
            <a:ln w="25400" cap="flat">
              <a:solidFill>
                <a:srgbClr val="FF2600"/>
              </a:solidFill>
              <a:prstDash val="sysDot"/>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sp>
          <p:nvSpPr>
            <p:cNvPr id="158" name="Oval"/>
            <p:cNvSpPr/>
            <p:nvPr/>
          </p:nvSpPr>
          <p:spPr>
            <a:xfrm>
              <a:off x="7581900" y="0"/>
              <a:ext cx="330201" cy="279401"/>
            </a:xfrm>
            <a:prstGeom prst="ellipse">
              <a:avLst/>
            </a:prstGeom>
            <a:noFill/>
            <a:ln w="25400" cap="flat">
              <a:solidFill>
                <a:srgbClr val="FF2600"/>
              </a:solidFill>
              <a:prstDash val="sysDot"/>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grpSp>
      <p:sp>
        <p:nvSpPr>
          <p:cNvPr id="160" name="Oval"/>
          <p:cNvSpPr/>
          <p:nvPr/>
        </p:nvSpPr>
        <p:spPr>
          <a:xfrm>
            <a:off x="8775700" y="6680200"/>
            <a:ext cx="1397005" cy="330201"/>
          </a:xfrm>
          <a:prstGeom prst="ellipse">
            <a:avLst/>
          </a:prstGeom>
          <a:ln w="25400">
            <a:solidFill>
              <a:srgbClr val="FF2600"/>
            </a:solidFill>
            <a:prstDash val="sysDot"/>
            <a:miter lim="400000"/>
          </a:ln>
        </p:spPr>
        <p:txBody>
          <a:bodyPr lIns="38100" tIns="38100" rIns="38100" bIns="38100" anchor="ctr"/>
          <a:lstStyle/>
          <a:p>
            <a:pPr>
              <a:defRPr>
                <a:effectLst>
                  <a:outerShdw sx="100000" sy="100000" kx="0" ky="0" algn="b" rotWithShape="0" blurRad="38100" dist="12700" dir="5400000">
                    <a:srgbClr val="000000">
                      <a:alpha val="50000"/>
                    </a:srgbClr>
                  </a:outerShdw>
                </a:effectLst>
              </a:defRPr>
            </a:pPr>
          </a:p>
        </p:txBody>
      </p:sp>
      <p:sp>
        <p:nvSpPr>
          <p:cNvPr id="161"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62" name="Image" descr="Image"/>
          <p:cNvPicPr>
            <a:picLocks noChangeAspect="1"/>
          </p:cNvPicPr>
          <p:nvPr/>
        </p:nvPicPr>
        <p:blipFill>
          <a:blip r:embed="rId3">
            <a:extLst/>
          </a:blip>
          <a:stretch>
            <a:fillRect/>
          </a:stretch>
        </p:blipFill>
        <p:spPr>
          <a:xfrm>
            <a:off x="604803" y="1658878"/>
            <a:ext cx="4276141" cy="949448"/>
          </a:xfrm>
          <a:prstGeom prst="rect">
            <a:avLst/>
          </a:prstGeom>
          <a:ln w="50800">
            <a:solidFill>
              <a:srgbClr val="000000"/>
            </a:solidFill>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15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xit" nodeType="clickEffect" presetSubtype="0" presetID="1" grpId="2" fill="hold">
                                  <p:stCondLst>
                                    <p:cond delay="0"/>
                                  </p:stCondLst>
                                  <p:iterate type="el" backwards="0">
                                    <p:tmAbs val="0"/>
                                  </p:iterate>
                                  <p:childTnLst>
                                    <p:set>
                                      <p:cBhvr>
                                        <p:cTn id="10" fill="hold">
                                          <p:stCondLst>
                                            <p:cond delay="0"/>
                                          </p:stCondLst>
                                        </p:cTn>
                                        <p:tgtEl>
                                          <p:spTgt spid="15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16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xit" nodeType="clickEffect" presetSubtype="0" presetID="1" grpId="4" fill="hold">
                                  <p:stCondLst>
                                    <p:cond delay="0"/>
                                  </p:stCondLst>
                                  <p:iterate type="el" backwards="0">
                                    <p:tmAbs val="0"/>
                                  </p:iterate>
                                  <p:childTnLst>
                                    <p:set>
                                      <p:cBhvr>
                                        <p:cTn id="18" fill="hold">
                                          <p:stCondLst>
                                            <p:cond delay="0"/>
                                          </p:stCondLst>
                                        </p:cTn>
                                        <p:tgtEl>
                                          <p:spTgt spid="160"/>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5" fill="hold">
                                  <p:stCondLst>
                                    <p:cond delay="0"/>
                                  </p:stCondLst>
                                  <p:iterate type="el" backwards="0">
                                    <p:tmAbs val="0"/>
                                  </p:iterate>
                                  <p:childTnLst>
                                    <p:set>
                                      <p:cBhvr>
                                        <p:cTn id="22" fill="hold"/>
                                        <p:tgtEl>
                                          <p:spTgt spid="15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Class="exit" nodeType="clickEffect" presetSubtype="0" presetID="1" grpId="6" fill="hold">
                                  <p:stCondLst>
                                    <p:cond delay="0"/>
                                  </p:stCondLst>
                                  <p:iterate type="el" backwards="0">
                                    <p:tmAbs val="0"/>
                                  </p:iterate>
                                  <p:childTnLst>
                                    <p:set>
                                      <p:cBhvr>
                                        <p:cTn id="26" fill="hold">
                                          <p:stCondLst>
                                            <p:cond delay="0"/>
                                          </p:stCondLst>
                                        </p:cTn>
                                        <p:tgtEl>
                                          <p:spTgt spid="156"/>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Class="entr" nodeType="clickEffect" presetSubtype="0" presetID="1" grpId="7" fill="hold">
                                  <p:stCondLst>
                                    <p:cond delay="0"/>
                                  </p:stCondLst>
                                  <p:iterate type="el" backwards="0">
                                    <p:tmAbs val="0"/>
                                  </p:iterate>
                                  <p:childTnLst>
                                    <p:set>
                                      <p:cBhvr>
                                        <p:cTn id="30" fill="hold"/>
                                        <p:tgtEl>
                                          <p:spTgt spid="15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Class="exit" nodeType="clickEffect" presetSubtype="0" presetID="1" grpId="8" fill="hold">
                                  <p:stCondLst>
                                    <p:cond delay="0"/>
                                  </p:stCondLst>
                                  <p:iterate type="el" backwards="0">
                                    <p:tmAbs val="0"/>
                                  </p:iterate>
                                  <p:childTnLst>
                                    <p:set>
                                      <p:cBhvr>
                                        <p:cTn id="34" fill="hold">
                                          <p:stCondLst>
                                            <p:cond delay="0"/>
                                          </p:stCondLst>
                                        </p:cTn>
                                        <p:tgtEl>
                                          <p:spTgt spid="159"/>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56" grpId="6"/>
      <p:bldP build="whole" bldLvl="1" animBg="1" rev="0" advAuto="0" spid="153" grpId="1"/>
      <p:bldP build="whole" bldLvl="1" animBg="1" rev="0" advAuto="0" spid="159" grpId="7"/>
      <p:bldP build="whole" bldLvl="1" animBg="1" rev="0" advAuto="0" spid="153" grpId="2"/>
      <p:bldP build="whole" bldLvl="1" animBg="1" rev="0" advAuto="0" spid="159" grpId="8"/>
      <p:bldP build="whole" bldLvl="1" animBg="1" rev="0" advAuto="0" spid="160" grpId="3"/>
      <p:bldP build="whole" bldLvl="1" animBg="1" rev="0" advAuto="0" spid="160" grpId="4"/>
      <p:bldP build="whole" bldLvl="1" animBg="1" rev="0" advAuto="0" spid="156" grpId="5"/>
    </p:bldLst>
  </p:timing>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4" name="A Constraint Involving the SHAC"/>
          <p:cNvSpPr txBox="1"/>
          <p:nvPr>
            <p:ph type="title"/>
          </p:nvPr>
        </p:nvSpPr>
        <p:spPr>
          <a:xfrm>
            <a:off x="596900" y="571500"/>
            <a:ext cx="12357100" cy="1054100"/>
          </a:xfrm>
          <a:prstGeom prst="rect">
            <a:avLst/>
          </a:prstGeom>
        </p:spPr>
        <p:txBody>
          <a:bodyPr/>
          <a:lstStyle>
            <a:lvl1pPr>
              <a:lnSpc>
                <a:spcPts val="5700"/>
              </a:lnSpc>
              <a:defRPr sz="4800"/>
            </a:lvl1pPr>
          </a:lstStyle>
          <a:p>
            <a:pPr/>
            <a:r>
              <a:t>A Constraint Involving the SHAC</a:t>
            </a:r>
          </a:p>
        </p:txBody>
      </p:sp>
      <p:pic>
        <p:nvPicPr>
          <p:cNvPr id="165" name="image-101.pdf" descr="image-101.pdf"/>
          <p:cNvPicPr>
            <a:picLocks noChangeAspect="1"/>
          </p:cNvPicPr>
          <p:nvPr/>
        </p:nvPicPr>
        <p:blipFill>
          <a:blip r:embed="rId2">
            <a:extLst/>
          </a:blip>
          <a:stretch>
            <a:fillRect/>
          </a:stretch>
        </p:blipFill>
        <p:spPr>
          <a:xfrm>
            <a:off x="1485900" y="1816100"/>
            <a:ext cx="10559942" cy="7342844"/>
          </a:xfrm>
          <a:prstGeom prst="rect">
            <a:avLst/>
          </a:prstGeom>
          <a:ln w="12700">
            <a:miter lim="400000"/>
          </a:ln>
        </p:spPr>
      </p:pic>
      <p:grpSp>
        <p:nvGrpSpPr>
          <p:cNvPr id="168" name="Group"/>
          <p:cNvGrpSpPr/>
          <p:nvPr/>
        </p:nvGrpSpPr>
        <p:grpSpPr>
          <a:xfrm>
            <a:off x="3492500" y="4457700"/>
            <a:ext cx="7543808" cy="1155703"/>
            <a:chOff x="0" y="0"/>
            <a:chExt cx="7543807" cy="1155702"/>
          </a:xfrm>
        </p:grpSpPr>
        <p:sp>
          <p:nvSpPr>
            <p:cNvPr id="166" name="Oval"/>
            <p:cNvSpPr/>
            <p:nvPr/>
          </p:nvSpPr>
          <p:spPr>
            <a:xfrm>
              <a:off x="0" y="317500"/>
              <a:ext cx="2552708" cy="838203"/>
            </a:xfrm>
            <a:prstGeom prst="ellipse">
              <a:avLst/>
            </a:prstGeom>
            <a:noFill/>
            <a:ln w="25400" cap="flat">
              <a:solidFill>
                <a:srgbClr val="FF2600"/>
              </a:solidFill>
              <a:prstDash val="sysDot"/>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sp>
          <p:nvSpPr>
            <p:cNvPr id="167" name="Oval"/>
            <p:cNvSpPr/>
            <p:nvPr/>
          </p:nvSpPr>
          <p:spPr>
            <a:xfrm>
              <a:off x="5232400" y="0"/>
              <a:ext cx="2311408" cy="723903"/>
            </a:xfrm>
            <a:prstGeom prst="ellipse">
              <a:avLst/>
            </a:prstGeom>
            <a:noFill/>
            <a:ln w="25400" cap="flat">
              <a:solidFill>
                <a:srgbClr val="FF2600"/>
              </a:solidFill>
              <a:prstDash val="sysDot"/>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grpSp>
      <p:sp>
        <p:nvSpPr>
          <p:cNvPr id="169"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70" name="Image" descr="Image"/>
          <p:cNvPicPr>
            <a:picLocks noChangeAspect="1"/>
          </p:cNvPicPr>
          <p:nvPr/>
        </p:nvPicPr>
        <p:blipFill>
          <a:blip r:embed="rId3">
            <a:extLst/>
          </a:blip>
          <a:stretch>
            <a:fillRect/>
          </a:stretch>
        </p:blipFill>
        <p:spPr>
          <a:xfrm>
            <a:off x="651920" y="1659901"/>
            <a:ext cx="3944694" cy="1416045"/>
          </a:xfrm>
          <a:prstGeom prst="rect">
            <a:avLst/>
          </a:prstGeom>
          <a:ln w="50800">
            <a:solidFill>
              <a:srgbClr val="000000"/>
            </a:solidFill>
            <a:miter lim="400000"/>
          </a:ln>
        </p:spPr>
      </p:pic>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2" name="Effects of the Valence Principle"/>
          <p:cNvSpPr txBox="1"/>
          <p:nvPr>
            <p:ph type="title"/>
          </p:nvPr>
        </p:nvSpPr>
        <p:spPr>
          <a:prstGeom prst="rect">
            <a:avLst/>
          </a:prstGeom>
        </p:spPr>
        <p:txBody>
          <a:bodyPr/>
          <a:lstStyle>
            <a:lvl1pPr>
              <a:lnSpc>
                <a:spcPts val="5700"/>
              </a:lnSpc>
              <a:defRPr sz="4800"/>
            </a:lvl1pPr>
          </a:lstStyle>
          <a:p>
            <a:pPr/>
            <a:r>
              <a:t>Effects of the Valence Principle</a:t>
            </a:r>
          </a:p>
        </p:txBody>
      </p:sp>
      <p:pic>
        <p:nvPicPr>
          <p:cNvPr id="173" name="image-102.pdf" descr="image-102.pdf"/>
          <p:cNvPicPr>
            <a:picLocks noChangeAspect="1"/>
          </p:cNvPicPr>
          <p:nvPr/>
        </p:nvPicPr>
        <p:blipFill>
          <a:blip r:embed="rId2">
            <a:extLst/>
          </a:blip>
          <a:stretch>
            <a:fillRect/>
          </a:stretch>
        </p:blipFill>
        <p:spPr>
          <a:xfrm>
            <a:off x="1689100" y="1752600"/>
            <a:ext cx="9079548" cy="7467599"/>
          </a:xfrm>
          <a:prstGeom prst="rect">
            <a:avLst/>
          </a:prstGeom>
          <a:ln w="12700">
            <a:miter lim="400000"/>
          </a:ln>
        </p:spPr>
      </p:pic>
      <p:grpSp>
        <p:nvGrpSpPr>
          <p:cNvPr id="176" name="Group"/>
          <p:cNvGrpSpPr/>
          <p:nvPr/>
        </p:nvGrpSpPr>
        <p:grpSpPr>
          <a:xfrm>
            <a:off x="5943600" y="2603499"/>
            <a:ext cx="3568706" cy="4787904"/>
            <a:chOff x="0" y="0"/>
            <a:chExt cx="3568705" cy="4787902"/>
          </a:xfrm>
        </p:grpSpPr>
        <p:sp>
          <p:nvSpPr>
            <p:cNvPr id="174" name="Oval"/>
            <p:cNvSpPr/>
            <p:nvPr/>
          </p:nvSpPr>
          <p:spPr>
            <a:xfrm>
              <a:off x="0" y="0"/>
              <a:ext cx="1435105" cy="838203"/>
            </a:xfrm>
            <a:prstGeom prst="ellipse">
              <a:avLst/>
            </a:prstGeom>
            <a:noFill/>
            <a:ln w="25400" cap="flat">
              <a:solidFill>
                <a:srgbClr val="FF2600"/>
              </a:solidFill>
              <a:prstDash val="sysDot"/>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sp>
          <p:nvSpPr>
            <p:cNvPr id="175" name="Oval"/>
            <p:cNvSpPr/>
            <p:nvPr/>
          </p:nvSpPr>
          <p:spPr>
            <a:xfrm>
              <a:off x="1905000" y="3949700"/>
              <a:ext cx="1663706" cy="838203"/>
            </a:xfrm>
            <a:prstGeom prst="ellipse">
              <a:avLst/>
            </a:prstGeom>
            <a:noFill/>
            <a:ln w="25400" cap="flat">
              <a:solidFill>
                <a:srgbClr val="FF2600"/>
              </a:solidFill>
              <a:prstDash val="sysDot"/>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grpSp>
      <p:sp>
        <p:nvSpPr>
          <p:cNvPr id="177"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78" name="Image" descr="Image"/>
          <p:cNvPicPr>
            <a:picLocks noChangeAspect="1"/>
          </p:cNvPicPr>
          <p:nvPr/>
        </p:nvPicPr>
        <p:blipFill>
          <a:blip r:embed="rId3">
            <a:extLst/>
          </a:blip>
          <a:stretch>
            <a:fillRect/>
          </a:stretch>
        </p:blipFill>
        <p:spPr>
          <a:xfrm>
            <a:off x="7865654" y="1687296"/>
            <a:ext cx="4781469" cy="628108"/>
          </a:xfrm>
          <a:prstGeom prst="rect">
            <a:avLst/>
          </a:prstGeom>
          <a:ln w="50800">
            <a:solidFill>
              <a:srgbClr val="000000"/>
            </a:solidFill>
            <a:miter lim="400000"/>
          </a:ln>
        </p:spPr>
      </p:pic>
      <p:pic>
        <p:nvPicPr>
          <p:cNvPr id="179" name="Image" descr="Image"/>
          <p:cNvPicPr>
            <a:picLocks noChangeAspect="1"/>
          </p:cNvPicPr>
          <p:nvPr/>
        </p:nvPicPr>
        <p:blipFill>
          <a:blip r:embed="rId4">
            <a:extLst/>
          </a:blip>
          <a:stretch>
            <a:fillRect/>
          </a:stretch>
        </p:blipFill>
        <p:spPr>
          <a:xfrm>
            <a:off x="8117482" y="2468583"/>
            <a:ext cx="4277814" cy="1007825"/>
          </a:xfrm>
          <a:prstGeom prst="rect">
            <a:avLst/>
          </a:prstGeom>
          <a:ln w="50800">
            <a:solidFill>
              <a:srgbClr val="000000"/>
            </a:solidFill>
            <a:miter lim="400000"/>
          </a:ln>
        </p:spPr>
      </p:pic>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1" name="Effects of the Head Feature Principle"/>
          <p:cNvSpPr txBox="1"/>
          <p:nvPr>
            <p:ph type="title"/>
          </p:nvPr>
        </p:nvSpPr>
        <p:spPr>
          <a:prstGeom prst="rect">
            <a:avLst/>
          </a:prstGeom>
        </p:spPr>
        <p:txBody>
          <a:bodyPr/>
          <a:lstStyle>
            <a:lvl1pPr>
              <a:lnSpc>
                <a:spcPts val="5700"/>
              </a:lnSpc>
              <a:defRPr sz="4800"/>
            </a:lvl1pPr>
          </a:lstStyle>
          <a:p>
            <a:pPr/>
            <a:r>
              <a:t>Effects of the Head Feature Principle</a:t>
            </a:r>
          </a:p>
        </p:txBody>
      </p:sp>
      <p:pic>
        <p:nvPicPr>
          <p:cNvPr id="182" name="image-103.pdf" descr="image-103.pdf"/>
          <p:cNvPicPr>
            <a:picLocks noChangeAspect="1"/>
          </p:cNvPicPr>
          <p:nvPr/>
        </p:nvPicPr>
        <p:blipFill>
          <a:blip r:embed="rId2">
            <a:extLst/>
          </a:blip>
          <a:stretch>
            <a:fillRect/>
          </a:stretch>
        </p:blipFill>
        <p:spPr>
          <a:xfrm>
            <a:off x="2362200" y="1727200"/>
            <a:ext cx="9263671" cy="7615885"/>
          </a:xfrm>
          <a:prstGeom prst="rect">
            <a:avLst/>
          </a:prstGeom>
          <a:ln w="12700">
            <a:miter lim="400000"/>
          </a:ln>
        </p:spPr>
      </p:pic>
      <p:grpSp>
        <p:nvGrpSpPr>
          <p:cNvPr id="185" name="Group"/>
          <p:cNvGrpSpPr/>
          <p:nvPr/>
        </p:nvGrpSpPr>
        <p:grpSpPr>
          <a:xfrm>
            <a:off x="5905499" y="2082799"/>
            <a:ext cx="2895606" cy="3886203"/>
            <a:chOff x="0" y="0"/>
            <a:chExt cx="2895604" cy="3886201"/>
          </a:xfrm>
        </p:grpSpPr>
        <p:sp>
          <p:nvSpPr>
            <p:cNvPr id="183" name="Oval"/>
            <p:cNvSpPr/>
            <p:nvPr/>
          </p:nvSpPr>
          <p:spPr>
            <a:xfrm>
              <a:off x="0" y="0"/>
              <a:ext cx="1193805" cy="444502"/>
            </a:xfrm>
            <a:prstGeom prst="ellipse">
              <a:avLst/>
            </a:prstGeom>
            <a:noFill/>
            <a:ln w="25400" cap="flat">
              <a:solidFill>
                <a:srgbClr val="FF2600"/>
              </a:solidFill>
              <a:prstDash val="sysDot"/>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sp>
          <p:nvSpPr>
            <p:cNvPr id="184" name="Oval"/>
            <p:cNvSpPr/>
            <p:nvPr/>
          </p:nvSpPr>
          <p:spPr>
            <a:xfrm>
              <a:off x="1701800" y="3441700"/>
              <a:ext cx="1193805" cy="444502"/>
            </a:xfrm>
            <a:prstGeom prst="ellipse">
              <a:avLst/>
            </a:prstGeom>
            <a:noFill/>
            <a:ln w="25400" cap="flat">
              <a:solidFill>
                <a:srgbClr val="FF2600"/>
              </a:solidFill>
              <a:prstDash val="sysDot"/>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grpSp>
      <p:sp>
        <p:nvSpPr>
          <p:cNvPr id="186"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87" name="Image" descr="Image"/>
          <p:cNvPicPr>
            <a:picLocks noChangeAspect="1"/>
          </p:cNvPicPr>
          <p:nvPr/>
        </p:nvPicPr>
        <p:blipFill>
          <a:blip r:embed="rId3">
            <a:extLst/>
          </a:blip>
          <a:stretch>
            <a:fillRect/>
          </a:stretch>
        </p:blipFill>
        <p:spPr>
          <a:xfrm>
            <a:off x="8697083" y="1849365"/>
            <a:ext cx="4129524" cy="543359"/>
          </a:xfrm>
          <a:prstGeom prst="rect">
            <a:avLst/>
          </a:prstGeom>
          <a:ln w="50800">
            <a:solidFill>
              <a:srgbClr val="000000"/>
            </a:solidFill>
            <a:miter lim="400000"/>
          </a:ln>
        </p:spPr>
      </p:pic>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9" name="Effects of the Semantic Inheritance Principle"/>
          <p:cNvSpPr txBox="1"/>
          <p:nvPr>
            <p:ph type="title"/>
          </p:nvPr>
        </p:nvSpPr>
        <p:spPr>
          <a:xfrm>
            <a:off x="520700" y="571500"/>
            <a:ext cx="12496800" cy="990600"/>
          </a:xfrm>
          <a:prstGeom prst="rect">
            <a:avLst/>
          </a:prstGeom>
        </p:spPr>
        <p:txBody>
          <a:bodyPr/>
          <a:lstStyle>
            <a:lvl1pPr>
              <a:lnSpc>
                <a:spcPts val="5700"/>
              </a:lnSpc>
              <a:defRPr sz="4800"/>
            </a:lvl1pPr>
          </a:lstStyle>
          <a:p>
            <a:pPr/>
            <a:r>
              <a:t>Effects of the Semantic Inheritance Principle</a:t>
            </a:r>
          </a:p>
        </p:txBody>
      </p:sp>
      <p:pic>
        <p:nvPicPr>
          <p:cNvPr id="190" name="image-104.pdf" descr="image-104.pdf"/>
          <p:cNvPicPr>
            <a:picLocks noChangeAspect="1"/>
          </p:cNvPicPr>
          <p:nvPr/>
        </p:nvPicPr>
        <p:blipFill>
          <a:blip r:embed="rId2">
            <a:extLst/>
          </a:blip>
          <a:stretch>
            <a:fillRect/>
          </a:stretch>
        </p:blipFill>
        <p:spPr>
          <a:xfrm>
            <a:off x="2374900" y="1524000"/>
            <a:ext cx="8788395" cy="7645126"/>
          </a:xfrm>
          <a:prstGeom prst="rect">
            <a:avLst/>
          </a:prstGeom>
          <a:ln w="12700">
            <a:miter lim="400000"/>
          </a:ln>
        </p:spPr>
      </p:pic>
      <p:grpSp>
        <p:nvGrpSpPr>
          <p:cNvPr id="193" name="Group"/>
          <p:cNvGrpSpPr/>
          <p:nvPr/>
        </p:nvGrpSpPr>
        <p:grpSpPr>
          <a:xfrm>
            <a:off x="5689600" y="3467099"/>
            <a:ext cx="3149605" cy="4838705"/>
            <a:chOff x="0" y="0"/>
            <a:chExt cx="3149604" cy="4838702"/>
          </a:xfrm>
        </p:grpSpPr>
        <p:sp>
          <p:nvSpPr>
            <p:cNvPr id="191" name="Oval"/>
            <p:cNvSpPr/>
            <p:nvPr/>
          </p:nvSpPr>
          <p:spPr>
            <a:xfrm>
              <a:off x="0" y="0"/>
              <a:ext cx="1193805" cy="952503"/>
            </a:xfrm>
            <a:prstGeom prst="ellipse">
              <a:avLst/>
            </a:prstGeom>
            <a:noFill/>
            <a:ln w="25400" cap="flat">
              <a:solidFill>
                <a:srgbClr val="FF2600"/>
              </a:solidFill>
              <a:prstDash val="sysDot"/>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sp>
          <p:nvSpPr>
            <p:cNvPr id="192" name="Oval"/>
            <p:cNvSpPr/>
            <p:nvPr/>
          </p:nvSpPr>
          <p:spPr>
            <a:xfrm>
              <a:off x="1612900" y="3886200"/>
              <a:ext cx="1536705" cy="952503"/>
            </a:xfrm>
            <a:prstGeom prst="ellipse">
              <a:avLst/>
            </a:prstGeom>
            <a:noFill/>
            <a:ln w="25400" cap="flat">
              <a:solidFill>
                <a:srgbClr val="FF2600"/>
              </a:solidFill>
              <a:prstDash val="sysDot"/>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grpSp>
      <p:sp>
        <p:nvSpPr>
          <p:cNvPr id="194"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95" name="Image" descr="Image"/>
          <p:cNvPicPr>
            <a:picLocks noChangeAspect="1"/>
          </p:cNvPicPr>
          <p:nvPr/>
        </p:nvPicPr>
        <p:blipFill>
          <a:blip r:embed="rId3">
            <a:extLst/>
          </a:blip>
          <a:stretch>
            <a:fillRect/>
          </a:stretch>
        </p:blipFill>
        <p:spPr>
          <a:xfrm>
            <a:off x="8465163" y="1626079"/>
            <a:ext cx="4199558" cy="590246"/>
          </a:xfrm>
          <a:prstGeom prst="rect">
            <a:avLst/>
          </a:prstGeom>
          <a:ln w="50800">
            <a:solidFill>
              <a:srgbClr val="000000"/>
            </a:solidFill>
            <a:miter lim="400000"/>
          </a:ln>
        </p:spPr>
      </p:pic>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2" name="Slide Number"/>
          <p:cNvSpPr txBox="1"/>
          <p:nvPr>
            <p:ph type="sldNum" sz="quarter" idx="2"/>
          </p:nvPr>
        </p:nvSpPr>
        <p:spPr>
          <a:xfrm>
            <a:off x="6400800" y="9283700"/>
            <a:ext cx="203200" cy="3429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93" name="Overview"/>
          <p:cNvSpPr txBox="1"/>
          <p:nvPr>
            <p:ph type="title"/>
          </p:nvPr>
        </p:nvSpPr>
        <p:spPr>
          <a:prstGeom prst="rect">
            <a:avLst/>
          </a:prstGeom>
        </p:spPr>
        <p:txBody>
          <a:bodyPr/>
          <a:lstStyle/>
          <a:p>
            <a:pPr/>
            <a:r>
              <a:t>Overview</a:t>
            </a:r>
          </a:p>
        </p:txBody>
      </p:sp>
      <p:sp>
        <p:nvSpPr>
          <p:cNvPr id="94" name="What we’re trying to do…"/>
          <p:cNvSpPr txBox="1"/>
          <p:nvPr>
            <p:ph type="body" idx="1"/>
          </p:nvPr>
        </p:nvSpPr>
        <p:spPr>
          <a:prstGeom prst="rect">
            <a:avLst/>
          </a:prstGeom>
        </p:spPr>
        <p:txBody>
          <a:bodyPr/>
          <a:lstStyle/>
          <a:p>
            <a:pPr marL="1327002"/>
            <a:r>
              <a:t>What we’re trying to do </a:t>
            </a:r>
          </a:p>
          <a:p>
            <a:pPr marL="1327002"/>
            <a:r>
              <a:t>The pieces of our grammar</a:t>
            </a:r>
          </a:p>
          <a:p>
            <a:pPr marL="1327002"/>
            <a:r>
              <a:t>Two extended examples</a:t>
            </a:r>
          </a:p>
          <a:p>
            <a:pPr marL="1327002"/>
            <a:r>
              <a:t>Reflection on what we’ve done, what we still have to do</a:t>
            </a: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7" name="Effects of the Semantic Compositionality Principle"/>
          <p:cNvSpPr txBox="1"/>
          <p:nvPr>
            <p:ph type="title"/>
          </p:nvPr>
        </p:nvSpPr>
        <p:spPr>
          <a:xfrm>
            <a:off x="520700" y="571500"/>
            <a:ext cx="12496800" cy="762000"/>
          </a:xfrm>
          <a:prstGeom prst="rect">
            <a:avLst/>
          </a:prstGeom>
        </p:spPr>
        <p:txBody>
          <a:bodyPr/>
          <a:lstStyle>
            <a:lvl1pPr>
              <a:lnSpc>
                <a:spcPts val="5400"/>
              </a:lnSpc>
              <a:defRPr sz="4500"/>
            </a:lvl1pPr>
          </a:lstStyle>
          <a:p>
            <a:pPr/>
            <a:r>
              <a:t>Effects of the Semantic Compositionality Principle</a:t>
            </a:r>
          </a:p>
        </p:txBody>
      </p:sp>
      <p:sp>
        <p:nvSpPr>
          <p:cNvPr id="198" name="Oval"/>
          <p:cNvSpPr/>
          <p:nvPr/>
        </p:nvSpPr>
        <p:spPr>
          <a:xfrm>
            <a:off x="5753100" y="4178300"/>
            <a:ext cx="1930406" cy="444502"/>
          </a:xfrm>
          <a:prstGeom prst="ellipse">
            <a:avLst/>
          </a:prstGeom>
          <a:ln w="25400">
            <a:solidFill>
              <a:srgbClr val="FF2600"/>
            </a:solidFill>
            <a:prstDash val="sysDot"/>
            <a:miter lim="400000"/>
          </a:ln>
        </p:spPr>
        <p:txBody>
          <a:bodyPr lIns="38100" tIns="38100" rIns="38100" bIns="38100" anchor="ctr"/>
          <a:lstStyle/>
          <a:p>
            <a:pPr>
              <a:defRPr>
                <a:effectLst>
                  <a:outerShdw sx="100000" sy="100000" kx="0" ky="0" algn="b" rotWithShape="0" blurRad="38100" dist="12700" dir="5400000">
                    <a:srgbClr val="000000">
                      <a:alpha val="50000"/>
                    </a:srgbClr>
                  </a:outerShdw>
                </a:effectLst>
              </a:defRPr>
            </a:pPr>
          </a:p>
        </p:txBody>
      </p:sp>
      <p:sp>
        <p:nvSpPr>
          <p:cNvPr id="199" name="Oval"/>
          <p:cNvSpPr/>
          <p:nvPr/>
        </p:nvSpPr>
        <p:spPr>
          <a:xfrm>
            <a:off x="7518400" y="8280400"/>
            <a:ext cx="3390911" cy="952503"/>
          </a:xfrm>
          <a:prstGeom prst="ellipse">
            <a:avLst/>
          </a:prstGeom>
          <a:ln w="25400">
            <a:solidFill>
              <a:srgbClr val="FF2600"/>
            </a:solidFill>
            <a:prstDash val="sysDot"/>
            <a:miter lim="400000"/>
          </a:ln>
        </p:spPr>
        <p:txBody>
          <a:bodyPr lIns="38100" tIns="38100" rIns="38100" bIns="38100" anchor="ctr"/>
          <a:lstStyle/>
          <a:p>
            <a:pPr>
              <a:defRPr>
                <a:effectLst>
                  <a:outerShdw sx="100000" sy="100000" kx="0" ky="0" algn="b" rotWithShape="0" blurRad="38100" dist="12700" dir="5400000">
                    <a:srgbClr val="000000">
                      <a:alpha val="50000"/>
                    </a:srgbClr>
                  </a:outerShdw>
                </a:effectLst>
              </a:defRPr>
            </a:pPr>
          </a:p>
        </p:txBody>
      </p:sp>
      <p:pic>
        <p:nvPicPr>
          <p:cNvPr id="200" name="image-105.pdf" descr="image-105.pdf"/>
          <p:cNvPicPr>
            <a:picLocks noChangeAspect="1"/>
          </p:cNvPicPr>
          <p:nvPr/>
        </p:nvPicPr>
        <p:blipFill>
          <a:blip r:embed="rId2">
            <a:extLst/>
          </a:blip>
          <a:stretch>
            <a:fillRect/>
          </a:stretch>
        </p:blipFill>
        <p:spPr>
          <a:xfrm>
            <a:off x="2197100" y="1384300"/>
            <a:ext cx="9131307" cy="7911175"/>
          </a:xfrm>
          <a:prstGeom prst="rect">
            <a:avLst/>
          </a:prstGeom>
          <a:ln w="12700">
            <a:miter lim="400000"/>
          </a:ln>
        </p:spPr>
      </p:pic>
      <p:sp>
        <p:nvSpPr>
          <p:cNvPr id="201" name="Oval"/>
          <p:cNvSpPr/>
          <p:nvPr/>
        </p:nvSpPr>
        <p:spPr>
          <a:xfrm>
            <a:off x="3175000" y="8140700"/>
            <a:ext cx="2717809" cy="1054104"/>
          </a:xfrm>
          <a:prstGeom prst="ellipse">
            <a:avLst/>
          </a:prstGeom>
          <a:ln w="25400">
            <a:solidFill>
              <a:srgbClr val="FF2600"/>
            </a:solidFill>
            <a:prstDash val="sysDot"/>
            <a:miter lim="400000"/>
          </a:ln>
        </p:spPr>
        <p:txBody>
          <a:bodyPr lIns="38100" tIns="38100" rIns="38100" bIns="38100" anchor="ctr"/>
          <a:lstStyle/>
          <a:p>
            <a:pPr>
              <a:defRPr>
                <a:effectLst>
                  <a:outerShdw sx="100000" sy="100000" kx="0" ky="0" algn="b" rotWithShape="0" blurRad="38100" dist="12700" dir="5400000">
                    <a:srgbClr val="000000">
                      <a:alpha val="50000"/>
                    </a:srgbClr>
                  </a:outerShdw>
                </a:effectLst>
              </a:defRPr>
            </a:pPr>
          </a:p>
        </p:txBody>
      </p:sp>
      <p:sp>
        <p:nvSpPr>
          <p:cNvPr id="202"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203" name="Image" descr="Image"/>
          <p:cNvPicPr>
            <a:picLocks noChangeAspect="1"/>
          </p:cNvPicPr>
          <p:nvPr/>
        </p:nvPicPr>
        <p:blipFill>
          <a:blip r:embed="rId3">
            <a:extLst/>
          </a:blip>
          <a:stretch>
            <a:fillRect/>
          </a:stretch>
        </p:blipFill>
        <p:spPr>
          <a:xfrm>
            <a:off x="8620883" y="1748264"/>
            <a:ext cx="3973429" cy="525519"/>
          </a:xfrm>
          <a:prstGeom prst="rect">
            <a:avLst/>
          </a:prstGeom>
          <a:ln w="50800">
            <a:solidFill>
              <a:srgbClr val="000000"/>
            </a:solidFill>
            <a:miter lim="400000"/>
          </a:ln>
        </p:spPr>
      </p:pic>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5" name="Is the Mother Node Now Completely Specified?"/>
          <p:cNvSpPr txBox="1"/>
          <p:nvPr>
            <p:ph type="title"/>
          </p:nvPr>
        </p:nvSpPr>
        <p:spPr>
          <a:xfrm>
            <a:off x="520700" y="571500"/>
            <a:ext cx="12496800" cy="762000"/>
          </a:xfrm>
          <a:prstGeom prst="rect">
            <a:avLst/>
          </a:prstGeom>
        </p:spPr>
        <p:txBody>
          <a:bodyPr/>
          <a:lstStyle>
            <a:lvl1pPr>
              <a:lnSpc>
                <a:spcPts val="5400"/>
              </a:lnSpc>
              <a:defRPr sz="4500"/>
            </a:lvl1pPr>
          </a:lstStyle>
          <a:p>
            <a:pPr/>
            <a:r>
              <a:t>Is the Mother Node Now Completely Specified?</a:t>
            </a:r>
          </a:p>
        </p:txBody>
      </p:sp>
      <p:pic>
        <p:nvPicPr>
          <p:cNvPr id="206" name="image-105.pdf" descr="image-105.pdf"/>
          <p:cNvPicPr>
            <a:picLocks noChangeAspect="1"/>
          </p:cNvPicPr>
          <p:nvPr/>
        </p:nvPicPr>
        <p:blipFill>
          <a:blip r:embed="rId2">
            <a:extLst/>
          </a:blip>
          <a:stretch>
            <a:fillRect/>
          </a:stretch>
        </p:blipFill>
        <p:spPr>
          <a:xfrm>
            <a:off x="2197100" y="1384300"/>
            <a:ext cx="9131307" cy="7911175"/>
          </a:xfrm>
          <a:prstGeom prst="rect">
            <a:avLst/>
          </a:prstGeom>
          <a:ln w="12700">
            <a:miter lim="400000"/>
          </a:ln>
        </p:spPr>
      </p:pic>
      <p:sp>
        <p:nvSpPr>
          <p:cNvPr id="207"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9" name="Lexical Entry for slept"/>
          <p:cNvSpPr txBox="1"/>
          <p:nvPr>
            <p:ph type="title"/>
          </p:nvPr>
        </p:nvSpPr>
        <p:spPr>
          <a:prstGeom prst="rect">
            <a:avLst/>
          </a:prstGeom>
        </p:spPr>
        <p:txBody>
          <a:bodyPr/>
          <a:lstStyle/>
          <a:p>
            <a:pPr>
              <a:lnSpc>
                <a:spcPts val="5700"/>
              </a:lnSpc>
              <a:defRPr sz="4800"/>
            </a:pPr>
            <a:r>
              <a:t>Lexical Entry for </a:t>
            </a:r>
            <a:r>
              <a:rPr i="1"/>
              <a:t>slept</a:t>
            </a:r>
          </a:p>
        </p:txBody>
      </p:sp>
      <p:pic>
        <p:nvPicPr>
          <p:cNvPr id="210" name="image-106.pdf" descr="image-106.pdf"/>
          <p:cNvPicPr>
            <a:picLocks noChangeAspect="1"/>
          </p:cNvPicPr>
          <p:nvPr/>
        </p:nvPicPr>
        <p:blipFill>
          <a:blip r:embed="rId2">
            <a:extLst/>
          </a:blip>
          <a:stretch>
            <a:fillRect/>
          </a:stretch>
        </p:blipFill>
        <p:spPr>
          <a:xfrm>
            <a:off x="1828800" y="2235200"/>
            <a:ext cx="9334503" cy="6785164"/>
          </a:xfrm>
          <a:prstGeom prst="rect">
            <a:avLst/>
          </a:prstGeom>
          <a:ln w="12700">
            <a:miter lim="400000"/>
          </a:ln>
        </p:spPr>
      </p:pic>
      <p:sp>
        <p:nvSpPr>
          <p:cNvPr id="211"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3" name="Another Head-Specifier Phrase"/>
          <p:cNvSpPr txBox="1"/>
          <p:nvPr>
            <p:ph type="title"/>
          </p:nvPr>
        </p:nvSpPr>
        <p:spPr>
          <a:xfrm>
            <a:off x="1270000" y="571500"/>
            <a:ext cx="10464800" cy="698500"/>
          </a:xfrm>
          <a:prstGeom prst="rect">
            <a:avLst/>
          </a:prstGeom>
        </p:spPr>
        <p:txBody>
          <a:bodyPr/>
          <a:lstStyle>
            <a:lvl1pPr>
              <a:lnSpc>
                <a:spcPts val="5700"/>
              </a:lnSpc>
              <a:defRPr sz="4800"/>
            </a:lvl1pPr>
          </a:lstStyle>
          <a:p>
            <a:pPr/>
            <a:r>
              <a:t>Another Head-Specifier Phrase</a:t>
            </a:r>
          </a:p>
        </p:txBody>
      </p:sp>
      <p:grpSp>
        <p:nvGrpSpPr>
          <p:cNvPr id="216" name="Group"/>
          <p:cNvGrpSpPr/>
          <p:nvPr/>
        </p:nvGrpSpPr>
        <p:grpSpPr>
          <a:xfrm>
            <a:off x="7467599" y="2654300"/>
            <a:ext cx="1879603" cy="4546600"/>
            <a:chOff x="0" y="0"/>
            <a:chExt cx="1879601" cy="4546600"/>
          </a:xfrm>
        </p:grpSpPr>
        <p:sp>
          <p:nvSpPr>
            <p:cNvPr id="214" name="Rectangle"/>
            <p:cNvSpPr/>
            <p:nvPr/>
          </p:nvSpPr>
          <p:spPr>
            <a:xfrm>
              <a:off x="1511300" y="4025900"/>
              <a:ext cx="368302" cy="520700"/>
            </a:xfrm>
            <a:prstGeom prst="rect">
              <a:avLst/>
            </a:prstGeom>
            <a:solidFill>
              <a:srgbClr val="009193">
                <a:alpha val="25563"/>
              </a:srgbClr>
            </a:solidFill>
            <a:ln w="25400" cap="flat">
              <a:noFill/>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sp>
          <p:nvSpPr>
            <p:cNvPr id="215" name="Rectangle"/>
            <p:cNvSpPr/>
            <p:nvPr/>
          </p:nvSpPr>
          <p:spPr>
            <a:xfrm>
              <a:off x="0" y="0"/>
              <a:ext cx="368302" cy="698500"/>
            </a:xfrm>
            <a:prstGeom prst="rect">
              <a:avLst/>
            </a:prstGeom>
            <a:solidFill>
              <a:srgbClr val="009193">
                <a:alpha val="25563"/>
              </a:srgbClr>
            </a:solidFill>
            <a:ln w="25400" cap="flat">
              <a:noFill/>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grpSp>
      <p:grpSp>
        <p:nvGrpSpPr>
          <p:cNvPr id="219" name="Group"/>
          <p:cNvGrpSpPr/>
          <p:nvPr/>
        </p:nvGrpSpPr>
        <p:grpSpPr>
          <a:xfrm>
            <a:off x="6388099" y="1841500"/>
            <a:ext cx="1943103" cy="3987800"/>
            <a:chOff x="0" y="0"/>
            <a:chExt cx="1943101" cy="3987800"/>
          </a:xfrm>
        </p:grpSpPr>
        <p:sp>
          <p:nvSpPr>
            <p:cNvPr id="217" name="Rectangle"/>
            <p:cNvSpPr/>
            <p:nvPr/>
          </p:nvSpPr>
          <p:spPr>
            <a:xfrm>
              <a:off x="1574800" y="3708400"/>
              <a:ext cx="368302" cy="279400"/>
            </a:xfrm>
            <a:prstGeom prst="rect">
              <a:avLst/>
            </a:prstGeom>
            <a:solidFill>
              <a:srgbClr val="9437FF">
                <a:alpha val="25563"/>
              </a:srgbClr>
            </a:solidFill>
            <a:ln w="25400" cap="flat">
              <a:solidFill>
                <a:srgbClr val="FFFB00">
                  <a:alpha val="25563"/>
                </a:srgbClr>
              </a:solidFill>
              <a:prstDash val="solid"/>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sp>
          <p:nvSpPr>
            <p:cNvPr id="218" name="Rectangle"/>
            <p:cNvSpPr/>
            <p:nvPr/>
          </p:nvSpPr>
          <p:spPr>
            <a:xfrm>
              <a:off x="0" y="0"/>
              <a:ext cx="368302" cy="279400"/>
            </a:xfrm>
            <a:prstGeom prst="rect">
              <a:avLst/>
            </a:prstGeom>
            <a:solidFill>
              <a:srgbClr val="9437FF">
                <a:alpha val="25563"/>
              </a:srgbClr>
            </a:solidFill>
            <a:ln w="25400" cap="flat">
              <a:noFill/>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grpSp>
      <p:grpSp>
        <p:nvGrpSpPr>
          <p:cNvPr id="223" name="Group"/>
          <p:cNvGrpSpPr/>
          <p:nvPr/>
        </p:nvGrpSpPr>
        <p:grpSpPr>
          <a:xfrm>
            <a:off x="2908300" y="4330700"/>
            <a:ext cx="5461002" cy="4813300"/>
            <a:chOff x="0" y="0"/>
            <a:chExt cx="5461001" cy="4813300"/>
          </a:xfrm>
        </p:grpSpPr>
        <p:sp>
          <p:nvSpPr>
            <p:cNvPr id="220" name="Rectangle"/>
            <p:cNvSpPr/>
            <p:nvPr/>
          </p:nvSpPr>
          <p:spPr>
            <a:xfrm>
              <a:off x="5194300" y="4203700"/>
              <a:ext cx="266702" cy="254000"/>
            </a:xfrm>
            <a:prstGeom prst="rect">
              <a:avLst/>
            </a:prstGeom>
            <a:solidFill>
              <a:srgbClr val="FF2600">
                <a:alpha val="25563"/>
              </a:srgbClr>
            </a:solidFill>
            <a:ln w="25400" cap="flat">
              <a:noFill/>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sp>
          <p:nvSpPr>
            <p:cNvPr id="221" name="Rectangle"/>
            <p:cNvSpPr/>
            <p:nvPr/>
          </p:nvSpPr>
          <p:spPr>
            <a:xfrm>
              <a:off x="0" y="4533900"/>
              <a:ext cx="863602" cy="279400"/>
            </a:xfrm>
            <a:prstGeom prst="rect">
              <a:avLst/>
            </a:prstGeom>
            <a:solidFill>
              <a:srgbClr val="FF2600">
                <a:alpha val="25563"/>
              </a:srgbClr>
            </a:solidFill>
            <a:ln w="25400" cap="flat">
              <a:noFill/>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sp>
          <p:nvSpPr>
            <p:cNvPr id="222" name="Rectangle"/>
            <p:cNvSpPr/>
            <p:nvPr/>
          </p:nvSpPr>
          <p:spPr>
            <a:xfrm>
              <a:off x="3594100" y="0"/>
              <a:ext cx="1473200" cy="279400"/>
            </a:xfrm>
            <a:prstGeom prst="rect">
              <a:avLst/>
            </a:prstGeom>
            <a:solidFill>
              <a:srgbClr val="FF2600">
                <a:alpha val="25563"/>
              </a:srgbClr>
            </a:solidFill>
            <a:ln w="25400" cap="flat">
              <a:noFill/>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grpSp>
      <p:pic>
        <p:nvPicPr>
          <p:cNvPr id="224" name="image-109.pdf" descr="image-109.pdf"/>
          <p:cNvPicPr>
            <a:picLocks noChangeAspect="1"/>
          </p:cNvPicPr>
          <p:nvPr/>
        </p:nvPicPr>
        <p:blipFill>
          <a:blip r:embed="rId2">
            <a:extLst/>
          </a:blip>
          <a:stretch>
            <a:fillRect/>
          </a:stretch>
        </p:blipFill>
        <p:spPr>
          <a:xfrm>
            <a:off x="698500" y="1409700"/>
            <a:ext cx="12366079" cy="7930247"/>
          </a:xfrm>
          <a:prstGeom prst="rect">
            <a:avLst/>
          </a:prstGeom>
          <a:ln w="12700">
            <a:miter lim="400000"/>
          </a:ln>
        </p:spPr>
      </p:pic>
      <p:grpSp>
        <p:nvGrpSpPr>
          <p:cNvPr id="231" name="Group"/>
          <p:cNvGrpSpPr/>
          <p:nvPr/>
        </p:nvGrpSpPr>
        <p:grpSpPr>
          <a:xfrm>
            <a:off x="660400" y="1447800"/>
            <a:ext cx="8978900" cy="5854700"/>
            <a:chOff x="0" y="0"/>
            <a:chExt cx="8978900" cy="5854700"/>
          </a:xfrm>
        </p:grpSpPr>
        <p:sp>
          <p:nvSpPr>
            <p:cNvPr id="225" name="Rectangle"/>
            <p:cNvSpPr/>
            <p:nvPr/>
          </p:nvSpPr>
          <p:spPr>
            <a:xfrm>
              <a:off x="4076700" y="0"/>
              <a:ext cx="850900" cy="190501"/>
            </a:xfrm>
            <a:prstGeom prst="rect">
              <a:avLst/>
            </a:prstGeom>
            <a:solidFill>
              <a:srgbClr val="FFFB00">
                <a:alpha val="25563"/>
              </a:srgbClr>
            </a:solidFill>
            <a:ln w="25400" cap="flat">
              <a:solidFill>
                <a:srgbClr val="FFFB00">
                  <a:alpha val="25563"/>
                </a:srgbClr>
              </a:solidFill>
              <a:prstDash val="solid"/>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sp>
          <p:nvSpPr>
            <p:cNvPr id="226" name="Rectangle"/>
            <p:cNvSpPr/>
            <p:nvPr/>
          </p:nvSpPr>
          <p:spPr>
            <a:xfrm>
              <a:off x="5905500" y="876300"/>
              <a:ext cx="1181100" cy="165100"/>
            </a:xfrm>
            <a:prstGeom prst="rect">
              <a:avLst/>
            </a:prstGeom>
            <a:solidFill>
              <a:srgbClr val="FFFB00">
                <a:alpha val="25563"/>
              </a:srgbClr>
            </a:solidFill>
            <a:ln w="25400" cap="flat">
              <a:solidFill>
                <a:srgbClr val="FFFB00">
                  <a:alpha val="25563"/>
                </a:srgbClr>
              </a:solidFill>
              <a:prstDash val="solid"/>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sp>
          <p:nvSpPr>
            <p:cNvPr id="227" name="Rectangle"/>
            <p:cNvSpPr/>
            <p:nvPr/>
          </p:nvSpPr>
          <p:spPr>
            <a:xfrm>
              <a:off x="8661400" y="5232400"/>
              <a:ext cx="317500" cy="279400"/>
            </a:xfrm>
            <a:prstGeom prst="rect">
              <a:avLst/>
            </a:prstGeom>
            <a:solidFill>
              <a:srgbClr val="FFFB00">
                <a:alpha val="25563"/>
              </a:srgbClr>
            </a:solidFill>
            <a:ln w="25400" cap="flat">
              <a:solidFill>
                <a:srgbClr val="FFFB00">
                  <a:alpha val="25563"/>
                </a:srgbClr>
              </a:solidFill>
              <a:prstDash val="solid"/>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grpSp>
          <p:nvGrpSpPr>
            <p:cNvPr id="230" name="Group"/>
            <p:cNvGrpSpPr/>
            <p:nvPr/>
          </p:nvGrpSpPr>
          <p:grpSpPr>
            <a:xfrm>
              <a:off x="0" y="4800600"/>
              <a:ext cx="8813800" cy="1054100"/>
              <a:chOff x="0" y="0"/>
              <a:chExt cx="8813800" cy="1054100"/>
            </a:xfrm>
          </p:grpSpPr>
          <p:sp>
            <p:nvSpPr>
              <p:cNvPr id="228" name="Rectangle"/>
              <p:cNvSpPr/>
              <p:nvPr/>
            </p:nvSpPr>
            <p:spPr>
              <a:xfrm>
                <a:off x="0" y="774700"/>
                <a:ext cx="317500" cy="279400"/>
              </a:xfrm>
              <a:prstGeom prst="rect">
                <a:avLst/>
              </a:prstGeom>
              <a:solidFill>
                <a:srgbClr val="FFFB00">
                  <a:alpha val="25563"/>
                </a:srgbClr>
              </a:solidFill>
              <a:ln w="25400" cap="flat">
                <a:solidFill>
                  <a:srgbClr val="FFFB00">
                    <a:alpha val="25563"/>
                  </a:srgbClr>
                </a:solidFill>
                <a:prstDash val="solid"/>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sp>
            <p:nvSpPr>
              <p:cNvPr id="229" name="Rectangle"/>
              <p:cNvSpPr/>
              <p:nvPr/>
            </p:nvSpPr>
            <p:spPr>
              <a:xfrm>
                <a:off x="8496300" y="0"/>
                <a:ext cx="317500" cy="279400"/>
              </a:xfrm>
              <a:prstGeom prst="rect">
                <a:avLst/>
              </a:prstGeom>
              <a:solidFill>
                <a:srgbClr val="FFFB00">
                  <a:alpha val="25563"/>
                </a:srgbClr>
              </a:solidFill>
              <a:ln w="25400" cap="flat">
                <a:solidFill>
                  <a:srgbClr val="FFFB00">
                    <a:alpha val="25563"/>
                  </a:srgbClr>
                </a:solidFill>
                <a:prstDash val="solid"/>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grpSp>
      </p:grpSp>
      <p:grpSp>
        <p:nvGrpSpPr>
          <p:cNvPr id="234" name="Group"/>
          <p:cNvGrpSpPr/>
          <p:nvPr/>
        </p:nvGrpSpPr>
        <p:grpSpPr>
          <a:xfrm>
            <a:off x="6502399" y="3632200"/>
            <a:ext cx="1917703" cy="4356100"/>
            <a:chOff x="0" y="0"/>
            <a:chExt cx="1917701" cy="4356100"/>
          </a:xfrm>
        </p:grpSpPr>
        <p:sp>
          <p:nvSpPr>
            <p:cNvPr id="232" name="Rectangle"/>
            <p:cNvSpPr/>
            <p:nvPr/>
          </p:nvSpPr>
          <p:spPr>
            <a:xfrm>
              <a:off x="1549400" y="3835400"/>
              <a:ext cx="368302" cy="520700"/>
            </a:xfrm>
            <a:prstGeom prst="rect">
              <a:avLst/>
            </a:prstGeom>
            <a:solidFill>
              <a:srgbClr val="00F900">
                <a:alpha val="25563"/>
              </a:srgbClr>
            </a:solidFill>
            <a:ln w="25400" cap="flat">
              <a:noFill/>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sp>
          <p:nvSpPr>
            <p:cNvPr id="233" name="Rectangle"/>
            <p:cNvSpPr/>
            <p:nvPr/>
          </p:nvSpPr>
          <p:spPr>
            <a:xfrm>
              <a:off x="0" y="0"/>
              <a:ext cx="368302" cy="571500"/>
            </a:xfrm>
            <a:prstGeom prst="rect">
              <a:avLst/>
            </a:prstGeom>
            <a:solidFill>
              <a:srgbClr val="00F900">
                <a:alpha val="25563"/>
              </a:srgbClr>
            </a:solidFill>
            <a:ln w="25400" cap="flat">
              <a:noFill/>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grpSp>
      <p:graphicFrame>
        <p:nvGraphicFramePr>
          <p:cNvPr id="235" name="Table 1"/>
          <p:cNvGraphicFramePr/>
          <p:nvPr/>
        </p:nvGraphicFramePr>
        <p:xfrm>
          <a:off x="9867900" y="1993900"/>
          <a:ext cx="2362200" cy="2324100"/>
        </p:xfrm>
        <a:graphic xmlns:a="http://schemas.openxmlformats.org/drawingml/2006/main">
          <a:graphicData uri="http://schemas.openxmlformats.org/drawingml/2006/table">
            <a:tbl>
              <a:tblPr firstCol="0" firstRow="0" lastCol="0" lastRow="0" bandCol="0" bandRow="0" rtl="0">
                <a:tableStyleId>{8F44A2F1-9E1F-4B54-A3A2-5F16C0AD49E2}</a:tableStyleId>
              </a:tblPr>
              <a:tblGrid>
                <a:gridCol w="1181100"/>
                <a:gridCol w="1181100"/>
              </a:tblGrid>
              <a:tr h="388785">
                <a:tc>
                  <a:txBody>
                    <a:bodyPr/>
                    <a:lstStyle/>
                    <a:p>
                      <a:pPr algn="l">
                        <a:lnSpc>
                          <a:spcPts val="5700"/>
                        </a:lnSpc>
                        <a:tabLst>
                          <a:tab pos="1066800" algn="l"/>
                          <a:tab pos="1181100" algn="l"/>
                        </a:tabLst>
                        <a:defRPr sz="4800"/>
                      </a:pPr>
                    </a:p>
                  </a:txBody>
                  <a:tcPr marL="38100" marR="38100" marT="38100" marB="38100" anchor="ctr" anchorCtr="0" horzOverflow="overflow">
                    <a:lnL w="0">
                      <a:miter lim="400000"/>
                    </a:lnL>
                    <a:lnR w="0">
                      <a:miter lim="400000"/>
                    </a:lnR>
                    <a:lnT w="0">
                      <a:miter lim="400000"/>
                    </a:lnT>
                    <a:lnB w="0">
                      <a:miter lim="400000"/>
                    </a:lnB>
                  </a:tcPr>
                </a:tc>
                <a:tc>
                  <a:txBody>
                    <a:bodyPr/>
                    <a:lstStyle/>
                    <a:p>
                      <a:pPr marL="63500" marR="50800" algn="l">
                        <a:lnSpc>
                          <a:spcPts val="2800"/>
                        </a:lnSpc>
                        <a:tabLst>
                          <a:tab pos="1130300" algn="l"/>
                          <a:tab pos="1181100" algn="l"/>
                        </a:tabLst>
                      </a:pPr>
                      <a:r>
                        <a:rPr sz="2400">
                          <a:solidFill>
                            <a:srgbClr val="005493"/>
                          </a:solidFill>
                          <a:latin typeface="+mn-lt"/>
                          <a:ea typeface="+mn-ea"/>
                          <a:cs typeface="+mn-cs"/>
                          <a:sym typeface="Times Roman"/>
                        </a:rPr>
                        <a:t>HSR</a:t>
                      </a:r>
                    </a:p>
                  </a:txBody>
                  <a:tcPr marL="38100" marR="38100" marT="38100" marB="38100" anchor="ctr" anchorCtr="0" horzOverflow="overflow">
                    <a:lnL w="0">
                      <a:miter lim="400000"/>
                    </a:lnL>
                    <a:lnR w="0">
                      <a:miter lim="400000"/>
                    </a:lnR>
                    <a:lnT w="0">
                      <a:miter lim="400000"/>
                    </a:lnT>
                    <a:lnB w="0">
                      <a:miter lim="400000"/>
                    </a:lnB>
                  </a:tcPr>
                </a:tc>
              </a:tr>
              <a:tr h="384479">
                <a:tc>
                  <a:txBody>
                    <a:bodyPr/>
                    <a:lstStyle/>
                    <a:p>
                      <a:pPr algn="l">
                        <a:lnSpc>
                          <a:spcPts val="5700"/>
                        </a:lnSpc>
                        <a:tabLst>
                          <a:tab pos="1066800" algn="l"/>
                          <a:tab pos="1181100" algn="l"/>
                        </a:tabLst>
                        <a:defRPr sz="4800"/>
                      </a:pPr>
                    </a:p>
                  </a:txBody>
                  <a:tcPr marL="38100" marR="38100" marT="38100" marB="38100" anchor="ctr" anchorCtr="0" horzOverflow="overflow">
                    <a:lnL w="0">
                      <a:miter lim="400000"/>
                    </a:lnL>
                    <a:lnR w="0">
                      <a:miter lim="400000"/>
                    </a:lnR>
                    <a:lnT w="0">
                      <a:miter lim="400000"/>
                    </a:lnT>
                    <a:lnB w="0">
                      <a:miter lim="400000"/>
                    </a:lnB>
                  </a:tcPr>
                </a:tc>
                <a:tc>
                  <a:txBody>
                    <a:bodyPr/>
                    <a:lstStyle/>
                    <a:p>
                      <a:pPr marL="63500" marR="50800" algn="l">
                        <a:lnSpc>
                          <a:spcPts val="2800"/>
                        </a:lnSpc>
                        <a:tabLst>
                          <a:tab pos="1130300" algn="l"/>
                          <a:tab pos="1181100" algn="l"/>
                        </a:tabLst>
                      </a:pPr>
                      <a:r>
                        <a:rPr sz="2400">
                          <a:solidFill>
                            <a:srgbClr val="005493"/>
                          </a:solidFill>
                          <a:latin typeface="+mn-lt"/>
                          <a:ea typeface="+mn-ea"/>
                          <a:cs typeface="+mn-cs"/>
                          <a:sym typeface="Times Roman"/>
                        </a:rPr>
                        <a:t>SHAC</a:t>
                      </a:r>
                    </a:p>
                  </a:txBody>
                  <a:tcPr marL="38100" marR="38100" marT="38100" marB="38100" anchor="ctr" anchorCtr="0" horzOverflow="overflow">
                    <a:lnL w="0">
                      <a:miter lim="400000"/>
                    </a:lnL>
                    <a:lnR w="0">
                      <a:miter lim="400000"/>
                    </a:lnR>
                    <a:lnT w="0">
                      <a:miter lim="400000"/>
                    </a:lnT>
                    <a:lnB w="0">
                      <a:miter lim="400000"/>
                    </a:lnB>
                  </a:tcPr>
                </a:tc>
              </a:tr>
              <a:tr h="388785">
                <a:tc>
                  <a:txBody>
                    <a:bodyPr/>
                    <a:lstStyle/>
                    <a:p>
                      <a:pPr algn="l">
                        <a:lnSpc>
                          <a:spcPts val="5700"/>
                        </a:lnSpc>
                        <a:tabLst>
                          <a:tab pos="1066800" algn="l"/>
                          <a:tab pos="1181100" algn="l"/>
                        </a:tabLst>
                        <a:defRPr sz="4800"/>
                      </a:pPr>
                    </a:p>
                  </a:txBody>
                  <a:tcPr marL="38100" marR="38100" marT="38100" marB="38100" anchor="ctr" anchorCtr="0" horzOverflow="overflow">
                    <a:lnL w="0">
                      <a:miter lim="400000"/>
                    </a:lnL>
                    <a:lnR w="0">
                      <a:miter lim="400000"/>
                    </a:lnR>
                    <a:lnT w="0">
                      <a:miter lim="400000"/>
                    </a:lnT>
                    <a:lnB w="0">
                      <a:miter lim="400000"/>
                    </a:lnB>
                  </a:tcPr>
                </a:tc>
                <a:tc>
                  <a:txBody>
                    <a:bodyPr/>
                    <a:lstStyle/>
                    <a:p>
                      <a:pPr marL="63500" marR="50800" algn="l">
                        <a:lnSpc>
                          <a:spcPts val="2800"/>
                        </a:lnSpc>
                        <a:tabLst>
                          <a:tab pos="1130300" algn="l"/>
                          <a:tab pos="1181100" algn="l"/>
                        </a:tabLst>
                      </a:pPr>
                      <a:r>
                        <a:rPr sz="2400">
                          <a:solidFill>
                            <a:srgbClr val="005493"/>
                          </a:solidFill>
                          <a:latin typeface="+mn-lt"/>
                          <a:ea typeface="+mn-ea"/>
                          <a:cs typeface="+mn-cs"/>
                          <a:sym typeface="Times Roman"/>
                        </a:rPr>
                        <a:t>Val Prin</a:t>
                      </a:r>
                    </a:p>
                  </a:txBody>
                  <a:tcPr marL="38100" marR="38100" marT="38100" marB="38100" anchor="ctr" anchorCtr="0" horzOverflow="overflow">
                    <a:lnL w="0">
                      <a:miter lim="400000"/>
                    </a:lnL>
                    <a:lnR w="0">
                      <a:miter lim="400000"/>
                    </a:lnR>
                    <a:lnT w="0">
                      <a:miter lim="400000"/>
                    </a:lnT>
                    <a:lnB w="0">
                      <a:miter lim="400000"/>
                    </a:lnB>
                  </a:tcPr>
                </a:tc>
              </a:tr>
              <a:tr h="384470">
                <a:tc>
                  <a:txBody>
                    <a:bodyPr/>
                    <a:lstStyle/>
                    <a:p>
                      <a:pPr algn="l">
                        <a:lnSpc>
                          <a:spcPts val="5700"/>
                        </a:lnSpc>
                        <a:tabLst>
                          <a:tab pos="1066800" algn="l"/>
                          <a:tab pos="1181100" algn="l"/>
                        </a:tabLst>
                        <a:defRPr sz="4800"/>
                      </a:pPr>
                    </a:p>
                  </a:txBody>
                  <a:tcPr marL="38100" marR="38100" marT="38100" marB="38100" anchor="ctr" anchorCtr="0" horzOverflow="overflow">
                    <a:lnL w="0">
                      <a:miter lim="400000"/>
                    </a:lnL>
                    <a:lnR w="0">
                      <a:miter lim="400000"/>
                    </a:lnR>
                    <a:lnT w="0">
                      <a:miter lim="400000"/>
                    </a:lnT>
                    <a:lnB w="0">
                      <a:miter lim="400000"/>
                    </a:lnB>
                  </a:tcPr>
                </a:tc>
                <a:tc>
                  <a:txBody>
                    <a:bodyPr/>
                    <a:lstStyle/>
                    <a:p>
                      <a:pPr marL="63500" marR="50800" algn="l">
                        <a:lnSpc>
                          <a:spcPts val="2800"/>
                        </a:lnSpc>
                        <a:tabLst>
                          <a:tab pos="1130300" algn="l"/>
                          <a:tab pos="1181100" algn="l"/>
                        </a:tabLst>
                      </a:pPr>
                      <a:r>
                        <a:rPr sz="2400">
                          <a:solidFill>
                            <a:srgbClr val="005493"/>
                          </a:solidFill>
                          <a:latin typeface="+mn-lt"/>
                          <a:ea typeface="+mn-ea"/>
                          <a:cs typeface="+mn-cs"/>
                          <a:sym typeface="Times Roman"/>
                        </a:rPr>
                        <a:t>HFP</a:t>
                      </a:r>
                    </a:p>
                  </a:txBody>
                  <a:tcPr marL="38100" marR="38100" marT="38100" marB="38100" anchor="ctr" anchorCtr="0" horzOverflow="overflow">
                    <a:lnL w="0">
                      <a:miter lim="400000"/>
                    </a:lnL>
                    <a:lnR w="0">
                      <a:miter lim="400000"/>
                    </a:lnR>
                    <a:lnT w="0">
                      <a:miter lim="400000"/>
                    </a:lnT>
                    <a:lnB w="0">
                      <a:miter lim="400000"/>
                    </a:lnB>
                  </a:tcPr>
                </a:tc>
              </a:tr>
              <a:tr h="388790">
                <a:tc>
                  <a:txBody>
                    <a:bodyPr/>
                    <a:lstStyle/>
                    <a:p>
                      <a:pPr algn="l">
                        <a:lnSpc>
                          <a:spcPts val="5700"/>
                        </a:lnSpc>
                        <a:tabLst>
                          <a:tab pos="1066800" algn="l"/>
                          <a:tab pos="1181100" algn="l"/>
                        </a:tabLst>
                        <a:defRPr sz="4800"/>
                      </a:pPr>
                    </a:p>
                  </a:txBody>
                  <a:tcPr marL="38100" marR="38100" marT="38100" marB="38100" anchor="ctr" anchorCtr="0" horzOverflow="overflow">
                    <a:lnL w="0">
                      <a:miter lim="400000"/>
                    </a:lnL>
                    <a:lnR w="0">
                      <a:miter lim="400000"/>
                    </a:lnR>
                    <a:lnT w="0">
                      <a:miter lim="400000"/>
                    </a:lnT>
                    <a:lnB w="0">
                      <a:miter lim="400000"/>
                    </a:lnB>
                  </a:tcPr>
                </a:tc>
                <a:tc>
                  <a:txBody>
                    <a:bodyPr/>
                    <a:lstStyle/>
                    <a:p>
                      <a:pPr marL="63500" marR="50800" algn="l">
                        <a:lnSpc>
                          <a:spcPts val="2800"/>
                        </a:lnSpc>
                        <a:tabLst>
                          <a:tab pos="1130300" algn="l"/>
                          <a:tab pos="1181100" algn="l"/>
                        </a:tabLst>
                      </a:pPr>
                      <a:r>
                        <a:rPr sz="2400">
                          <a:solidFill>
                            <a:srgbClr val="005493"/>
                          </a:solidFill>
                          <a:latin typeface="+mn-lt"/>
                          <a:ea typeface="+mn-ea"/>
                          <a:cs typeface="+mn-cs"/>
                          <a:sym typeface="Times Roman"/>
                        </a:rPr>
                        <a:t>SIP</a:t>
                      </a:r>
                    </a:p>
                  </a:txBody>
                  <a:tcPr marL="38100" marR="38100" marT="38100" marB="38100" anchor="ctr" anchorCtr="0" horzOverflow="overflow">
                    <a:lnL w="0">
                      <a:miter lim="400000"/>
                    </a:lnL>
                    <a:lnR w="0">
                      <a:miter lim="400000"/>
                    </a:lnR>
                    <a:lnT w="0">
                      <a:miter lim="400000"/>
                    </a:lnT>
                    <a:lnB w="0">
                      <a:miter lim="400000"/>
                    </a:lnB>
                  </a:tcPr>
                </a:tc>
              </a:tr>
              <a:tr h="388788">
                <a:tc>
                  <a:txBody>
                    <a:bodyPr/>
                    <a:lstStyle/>
                    <a:p>
                      <a:pPr algn="l">
                        <a:lnSpc>
                          <a:spcPts val="5700"/>
                        </a:lnSpc>
                        <a:tabLst>
                          <a:tab pos="1066800" algn="l"/>
                          <a:tab pos="1181100" algn="l"/>
                        </a:tabLst>
                        <a:defRPr sz="4800"/>
                      </a:pPr>
                    </a:p>
                  </a:txBody>
                  <a:tcPr marL="38100" marR="38100" marT="38100" marB="38100" anchor="ctr" anchorCtr="0" horzOverflow="overflow">
                    <a:lnL w="0">
                      <a:miter lim="400000"/>
                    </a:lnL>
                    <a:lnR w="0">
                      <a:miter lim="400000"/>
                    </a:lnR>
                    <a:lnT w="0">
                      <a:miter lim="400000"/>
                    </a:lnT>
                    <a:lnB w="0">
                      <a:miter lim="400000"/>
                    </a:lnB>
                  </a:tcPr>
                </a:tc>
                <a:tc>
                  <a:txBody>
                    <a:bodyPr/>
                    <a:lstStyle/>
                    <a:p>
                      <a:pPr marL="63500" marR="50800" algn="l">
                        <a:lnSpc>
                          <a:spcPts val="2800"/>
                        </a:lnSpc>
                        <a:tabLst>
                          <a:tab pos="1130300" algn="l"/>
                          <a:tab pos="1181100" algn="l"/>
                        </a:tabLst>
                      </a:pPr>
                      <a:r>
                        <a:rPr sz="2400">
                          <a:solidFill>
                            <a:srgbClr val="005493"/>
                          </a:solidFill>
                          <a:latin typeface="+mn-lt"/>
                          <a:ea typeface="+mn-ea"/>
                          <a:cs typeface="+mn-cs"/>
                          <a:sym typeface="Times Roman"/>
                        </a:rPr>
                        <a:t>SCP</a:t>
                      </a:r>
                    </a:p>
                  </a:txBody>
                  <a:tcPr marL="38100" marR="38100" marT="38100" marB="38100" anchor="ctr" anchorCtr="0" horzOverflow="overflow">
                    <a:lnL w="0">
                      <a:miter lim="400000"/>
                    </a:lnL>
                    <a:lnR w="0">
                      <a:miter lim="400000"/>
                    </a:lnR>
                    <a:lnT w="0">
                      <a:miter lim="400000"/>
                    </a:lnT>
                    <a:lnB w="0">
                      <a:miter lim="400000"/>
                    </a:lnB>
                  </a:tcPr>
                </a:tc>
              </a:tr>
            </a:tbl>
          </a:graphicData>
        </a:graphic>
      </p:graphicFrame>
      <p:grpSp>
        <p:nvGrpSpPr>
          <p:cNvPr id="238" name="Group"/>
          <p:cNvGrpSpPr/>
          <p:nvPr/>
        </p:nvGrpSpPr>
        <p:grpSpPr>
          <a:xfrm>
            <a:off x="8889999" y="5740400"/>
            <a:ext cx="2171703" cy="787400"/>
            <a:chOff x="0" y="0"/>
            <a:chExt cx="2171701" cy="787400"/>
          </a:xfrm>
        </p:grpSpPr>
        <p:sp>
          <p:nvSpPr>
            <p:cNvPr id="236" name="Rectangle"/>
            <p:cNvSpPr/>
            <p:nvPr/>
          </p:nvSpPr>
          <p:spPr>
            <a:xfrm>
              <a:off x="0" y="0"/>
              <a:ext cx="368302" cy="279400"/>
            </a:xfrm>
            <a:prstGeom prst="rect">
              <a:avLst/>
            </a:prstGeom>
            <a:solidFill>
              <a:srgbClr val="FF9300">
                <a:alpha val="25563"/>
              </a:srgbClr>
            </a:solidFill>
            <a:ln w="25400" cap="flat">
              <a:noFill/>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sp>
          <p:nvSpPr>
            <p:cNvPr id="237" name="Rectangle"/>
            <p:cNvSpPr/>
            <p:nvPr/>
          </p:nvSpPr>
          <p:spPr>
            <a:xfrm>
              <a:off x="1803400" y="508000"/>
              <a:ext cx="368302" cy="279400"/>
            </a:xfrm>
            <a:prstGeom prst="rect">
              <a:avLst/>
            </a:prstGeom>
            <a:solidFill>
              <a:srgbClr val="FF9300">
                <a:alpha val="25563"/>
              </a:srgbClr>
            </a:solidFill>
            <a:ln w="25400" cap="flat">
              <a:solidFill>
                <a:srgbClr val="FFFB00">
                  <a:alpha val="25563"/>
                </a:srgbClr>
              </a:solidFill>
              <a:prstDash val="solid"/>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grpSp>
      <p:sp>
        <p:nvSpPr>
          <p:cNvPr id="239" name="Rectangle"/>
          <p:cNvSpPr/>
          <p:nvPr/>
        </p:nvSpPr>
        <p:spPr>
          <a:xfrm>
            <a:off x="10287000" y="2044700"/>
            <a:ext cx="317500" cy="279400"/>
          </a:xfrm>
          <a:prstGeom prst="rect">
            <a:avLst/>
          </a:prstGeom>
          <a:solidFill>
            <a:srgbClr val="FFFB00">
              <a:alpha val="66917"/>
            </a:srgbClr>
          </a:solidFill>
          <a:ln w="25400">
            <a:solidFill>
              <a:srgbClr val="FFFB00">
                <a:alpha val="66917"/>
              </a:srgbClr>
            </a:solidFill>
            <a:miter lim="400000"/>
          </a:ln>
        </p:spPr>
        <p:txBody>
          <a:bodyPr lIns="38100" tIns="38100" rIns="38100" bIns="38100" anchor="ctr"/>
          <a:lstStyle/>
          <a:p>
            <a:pPr>
              <a:defRPr>
                <a:effectLst>
                  <a:outerShdw sx="100000" sy="100000" kx="0" ky="0" algn="b" rotWithShape="0" blurRad="38100" dist="12700" dir="5400000">
                    <a:srgbClr val="000000">
                      <a:alpha val="50000"/>
                    </a:srgbClr>
                  </a:outerShdw>
                </a:effectLst>
              </a:defRPr>
            </a:pPr>
          </a:p>
        </p:txBody>
      </p:sp>
      <p:sp>
        <p:nvSpPr>
          <p:cNvPr id="240" name="Rectangle"/>
          <p:cNvSpPr/>
          <p:nvPr/>
        </p:nvSpPr>
        <p:spPr>
          <a:xfrm>
            <a:off x="10261600" y="3213100"/>
            <a:ext cx="368302" cy="279400"/>
          </a:xfrm>
          <a:prstGeom prst="rect">
            <a:avLst/>
          </a:prstGeom>
          <a:solidFill>
            <a:srgbClr val="9437FF">
              <a:alpha val="49624"/>
            </a:srgbClr>
          </a:solidFill>
          <a:ln w="25400">
            <a:miter lim="400000"/>
          </a:ln>
        </p:spPr>
        <p:txBody>
          <a:bodyPr lIns="38100" tIns="38100" rIns="38100" bIns="38100" anchor="ctr"/>
          <a:lstStyle/>
          <a:p>
            <a:pPr>
              <a:defRPr>
                <a:effectLst>
                  <a:outerShdw sx="100000" sy="100000" kx="0" ky="0" algn="b" rotWithShape="0" blurRad="38100" dist="12700" dir="5400000">
                    <a:srgbClr val="000000">
                      <a:alpha val="50000"/>
                    </a:srgbClr>
                  </a:outerShdw>
                </a:effectLst>
              </a:defRPr>
            </a:pPr>
          </a:p>
        </p:txBody>
      </p:sp>
      <p:sp>
        <p:nvSpPr>
          <p:cNvPr id="241" name="Rectangle"/>
          <p:cNvSpPr/>
          <p:nvPr/>
        </p:nvSpPr>
        <p:spPr>
          <a:xfrm>
            <a:off x="10261600" y="2794000"/>
            <a:ext cx="368302" cy="342901"/>
          </a:xfrm>
          <a:prstGeom prst="rect">
            <a:avLst/>
          </a:prstGeom>
          <a:solidFill>
            <a:srgbClr val="009193">
              <a:alpha val="48120"/>
            </a:srgbClr>
          </a:solidFill>
          <a:ln w="25400">
            <a:miter lim="400000"/>
          </a:ln>
        </p:spPr>
        <p:txBody>
          <a:bodyPr lIns="38100" tIns="38100" rIns="38100" bIns="38100" anchor="ctr"/>
          <a:lstStyle/>
          <a:p>
            <a:pPr>
              <a:defRPr>
                <a:effectLst>
                  <a:outerShdw sx="100000" sy="100000" kx="0" ky="0" algn="b" rotWithShape="0" blurRad="38100" dist="12700" dir="5400000">
                    <a:srgbClr val="000000">
                      <a:alpha val="50000"/>
                    </a:srgbClr>
                  </a:outerShdw>
                </a:effectLst>
              </a:defRPr>
            </a:pPr>
          </a:p>
        </p:txBody>
      </p:sp>
      <p:sp>
        <p:nvSpPr>
          <p:cNvPr id="242" name="Rectangle"/>
          <p:cNvSpPr/>
          <p:nvPr/>
        </p:nvSpPr>
        <p:spPr>
          <a:xfrm>
            <a:off x="10261600" y="3556000"/>
            <a:ext cx="368302" cy="355600"/>
          </a:xfrm>
          <a:prstGeom prst="rect">
            <a:avLst/>
          </a:prstGeom>
          <a:solidFill>
            <a:srgbClr val="00F900">
              <a:alpha val="47368"/>
            </a:srgbClr>
          </a:solidFill>
          <a:ln w="25400">
            <a:miter lim="400000"/>
          </a:ln>
        </p:spPr>
        <p:txBody>
          <a:bodyPr lIns="38100" tIns="38100" rIns="38100" bIns="38100" anchor="ctr"/>
          <a:lstStyle/>
          <a:p>
            <a:pPr>
              <a:defRPr>
                <a:effectLst>
                  <a:outerShdw sx="100000" sy="100000" kx="0" ky="0" algn="b" rotWithShape="0" blurRad="38100" dist="12700" dir="5400000">
                    <a:srgbClr val="000000">
                      <a:alpha val="50000"/>
                    </a:srgbClr>
                  </a:outerShdw>
                </a:effectLst>
              </a:defRPr>
            </a:pPr>
          </a:p>
        </p:txBody>
      </p:sp>
      <p:sp>
        <p:nvSpPr>
          <p:cNvPr id="243" name="Rectangle"/>
          <p:cNvSpPr/>
          <p:nvPr/>
        </p:nvSpPr>
        <p:spPr>
          <a:xfrm>
            <a:off x="10274300" y="3962400"/>
            <a:ext cx="342902" cy="317500"/>
          </a:xfrm>
          <a:prstGeom prst="rect">
            <a:avLst/>
          </a:prstGeom>
          <a:solidFill>
            <a:srgbClr val="FF2600">
              <a:alpha val="54887"/>
            </a:srgbClr>
          </a:solidFill>
          <a:ln w="25400">
            <a:miter lim="400000"/>
          </a:ln>
        </p:spPr>
        <p:txBody>
          <a:bodyPr lIns="38100" tIns="38100" rIns="38100" bIns="38100" anchor="ctr"/>
          <a:lstStyle/>
          <a:p>
            <a:pPr>
              <a:defRPr>
                <a:effectLst>
                  <a:outerShdw sx="100000" sy="100000" kx="0" ky="0" algn="b" rotWithShape="0" blurRad="38100" dist="12700" dir="5400000">
                    <a:srgbClr val="000000">
                      <a:alpha val="50000"/>
                    </a:srgbClr>
                  </a:outerShdw>
                </a:effectLst>
              </a:defRPr>
            </a:pPr>
          </a:p>
        </p:txBody>
      </p:sp>
      <p:sp>
        <p:nvSpPr>
          <p:cNvPr id="244" name="Rectangle"/>
          <p:cNvSpPr/>
          <p:nvPr/>
        </p:nvSpPr>
        <p:spPr>
          <a:xfrm>
            <a:off x="10261600" y="2438400"/>
            <a:ext cx="368302" cy="279400"/>
          </a:xfrm>
          <a:prstGeom prst="rect">
            <a:avLst/>
          </a:prstGeom>
          <a:solidFill>
            <a:srgbClr val="FF9300">
              <a:alpha val="59398"/>
            </a:srgbClr>
          </a:solidFill>
          <a:ln w="25400">
            <a:miter lim="400000"/>
          </a:ln>
        </p:spPr>
        <p:txBody>
          <a:bodyPr lIns="38100" tIns="38100" rIns="38100" bIns="38100" anchor="ctr"/>
          <a:lstStyle/>
          <a:p>
            <a:pPr>
              <a:defRPr>
                <a:effectLst>
                  <a:outerShdw sx="100000" sy="100000" kx="0" ky="0" algn="b" rotWithShape="0" blurRad="38100" dist="12700" dir="5400000">
                    <a:srgbClr val="000000">
                      <a:alpha val="50000"/>
                    </a:srgbClr>
                  </a:outerShdw>
                </a:effectLst>
              </a:defRPr>
            </a:pPr>
          </a:p>
        </p:txBody>
      </p:sp>
      <p:sp>
        <p:nvSpPr>
          <p:cNvPr id="245" name="Rectangle"/>
          <p:cNvSpPr/>
          <p:nvPr/>
        </p:nvSpPr>
        <p:spPr>
          <a:xfrm>
            <a:off x="10121900" y="1841500"/>
            <a:ext cx="2311400" cy="2641600"/>
          </a:xfrm>
          <a:prstGeom prst="rect">
            <a:avLst/>
          </a:prstGeom>
          <a:ln w="25400">
            <a:solidFill>
              <a:srgbClr val="005493"/>
            </a:solidFill>
            <a:miter lim="400000"/>
          </a:ln>
        </p:spPr>
        <p:txBody>
          <a:bodyPr lIns="38100" tIns="38100" rIns="38100" bIns="38100" anchor="ctr"/>
          <a:lstStyle/>
          <a:p>
            <a:pPr>
              <a:defRPr>
                <a:effectLst>
                  <a:outerShdw sx="100000" sy="100000" kx="0" ky="0" algn="b" rotWithShape="0" blurRad="38100" dist="12700" dir="5400000">
                    <a:srgbClr val="000000">
                      <a:alpha val="50000"/>
                    </a:srgbClr>
                  </a:outerShdw>
                </a:effectLst>
              </a:defRPr>
            </a:pPr>
          </a:p>
        </p:txBody>
      </p:sp>
      <p:sp>
        <p:nvSpPr>
          <p:cNvPr id="246" name="Key"/>
          <p:cNvSpPr txBox="1"/>
          <p:nvPr/>
        </p:nvSpPr>
        <p:spPr>
          <a:xfrm>
            <a:off x="10916146" y="1282700"/>
            <a:ext cx="722908" cy="5588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lnSpc>
                <a:spcPts val="3800"/>
              </a:lnSpc>
              <a:defRPr sz="3200">
                <a:solidFill>
                  <a:srgbClr val="005493"/>
                </a:solidFill>
              </a:defRPr>
            </a:lvl1pPr>
          </a:lstStyle>
          <a:p>
            <a:pPr/>
            <a:r>
              <a:t>Key</a:t>
            </a:r>
          </a:p>
        </p:txBody>
      </p:sp>
      <p:sp>
        <p:nvSpPr>
          <p:cNvPr id="247"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23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2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2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5" fill="hold">
                                  <p:stCondLst>
                                    <p:cond delay="0"/>
                                  </p:stCondLst>
                                  <p:iterate type="el" backwards="0">
                                    <p:tmAbs val="0"/>
                                  </p:iterate>
                                  <p:childTnLst>
                                    <p:set>
                                      <p:cBhvr>
                                        <p:cTn id="22" fill="hold"/>
                                        <p:tgtEl>
                                          <p:spTgt spid="23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0" presetID="1" grpId="6" fill="hold">
                                  <p:stCondLst>
                                    <p:cond delay="0"/>
                                  </p:stCondLst>
                                  <p:iterate type="el" backwards="0">
                                    <p:tmAbs val="0"/>
                                  </p:iterate>
                                  <p:childTnLst>
                                    <p:set>
                                      <p:cBhvr>
                                        <p:cTn id="26" fill="hold"/>
                                        <p:tgtEl>
                                          <p:spTgt spid="22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38" grpId="2"/>
      <p:bldP build="whole" bldLvl="1" animBg="1" rev="0" advAuto="0" spid="231" grpId="1"/>
      <p:bldP build="whole" bldLvl="1" animBg="1" rev="0" advAuto="0" spid="219" grpId="4"/>
      <p:bldP build="whole" bldLvl="1" animBg="1" rev="0" advAuto="0" spid="223" grpId="6"/>
      <p:bldP build="whole" bldLvl="1" animBg="1" rev="0" advAuto="0" spid="234" grpId="5"/>
      <p:bldP build="whole" bldLvl="1" animBg="1" rev="0" advAuto="0" spid="216" grpId="3"/>
    </p:bldLst>
  </p:timing>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9" name="Is this description fully specified?"/>
          <p:cNvSpPr txBox="1"/>
          <p:nvPr>
            <p:ph type="title"/>
          </p:nvPr>
        </p:nvSpPr>
        <p:spPr>
          <a:xfrm>
            <a:off x="1270000" y="571500"/>
            <a:ext cx="10464800" cy="939800"/>
          </a:xfrm>
          <a:prstGeom prst="rect">
            <a:avLst/>
          </a:prstGeom>
        </p:spPr>
        <p:txBody>
          <a:bodyPr/>
          <a:lstStyle>
            <a:lvl1pPr>
              <a:lnSpc>
                <a:spcPts val="5700"/>
              </a:lnSpc>
              <a:defRPr sz="4800"/>
            </a:lvl1pPr>
          </a:lstStyle>
          <a:p>
            <a:pPr/>
            <a:r>
              <a:t>Is this description fully specified?</a:t>
            </a:r>
          </a:p>
        </p:txBody>
      </p:sp>
      <p:pic>
        <p:nvPicPr>
          <p:cNvPr id="250" name="image-109.pdf" descr="image-109.pdf"/>
          <p:cNvPicPr>
            <a:picLocks noChangeAspect="1"/>
          </p:cNvPicPr>
          <p:nvPr/>
        </p:nvPicPr>
        <p:blipFill>
          <a:blip r:embed="rId2">
            <a:extLst/>
          </a:blip>
          <a:stretch>
            <a:fillRect/>
          </a:stretch>
        </p:blipFill>
        <p:spPr>
          <a:xfrm>
            <a:off x="647700" y="1524000"/>
            <a:ext cx="12366079" cy="7930247"/>
          </a:xfrm>
          <a:prstGeom prst="rect">
            <a:avLst/>
          </a:prstGeom>
          <a:ln w="12700">
            <a:miter lim="400000"/>
          </a:ln>
        </p:spPr>
      </p:pic>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2" name="Does the top node satisfy the initial symbol?"/>
          <p:cNvSpPr txBox="1"/>
          <p:nvPr>
            <p:ph type="title"/>
          </p:nvPr>
        </p:nvSpPr>
        <p:spPr>
          <a:xfrm>
            <a:off x="520700" y="368300"/>
            <a:ext cx="11861800" cy="1066800"/>
          </a:xfrm>
          <a:prstGeom prst="rect">
            <a:avLst/>
          </a:prstGeom>
        </p:spPr>
        <p:txBody>
          <a:bodyPr/>
          <a:lstStyle>
            <a:lvl1pPr>
              <a:lnSpc>
                <a:spcPts val="5700"/>
              </a:lnSpc>
              <a:defRPr sz="4800"/>
            </a:lvl1pPr>
          </a:lstStyle>
          <a:p>
            <a:pPr/>
            <a:r>
              <a:t>Does the top node satisfy the initial symbol?</a:t>
            </a:r>
          </a:p>
        </p:txBody>
      </p:sp>
      <p:pic>
        <p:nvPicPr>
          <p:cNvPr id="253" name="image-109.pdf" descr="image-109.pdf"/>
          <p:cNvPicPr>
            <a:picLocks noChangeAspect="1"/>
          </p:cNvPicPr>
          <p:nvPr/>
        </p:nvPicPr>
        <p:blipFill>
          <a:blip r:embed="rId2">
            <a:extLst/>
          </a:blip>
          <a:stretch>
            <a:fillRect/>
          </a:stretch>
        </p:blipFill>
        <p:spPr>
          <a:xfrm>
            <a:off x="647700" y="1524000"/>
            <a:ext cx="12366079" cy="7930247"/>
          </a:xfrm>
          <a:prstGeom prst="rect">
            <a:avLst/>
          </a:prstGeom>
          <a:ln w="12700">
            <a:miter lim="400000"/>
          </a:ln>
        </p:spPr>
      </p:pic>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5" name="Does the top node satisfy the initial symbol?"/>
          <p:cNvSpPr txBox="1"/>
          <p:nvPr>
            <p:ph type="title"/>
          </p:nvPr>
        </p:nvSpPr>
        <p:spPr>
          <a:xfrm>
            <a:off x="520700" y="368300"/>
            <a:ext cx="11861800" cy="1066800"/>
          </a:xfrm>
          <a:prstGeom prst="rect">
            <a:avLst/>
          </a:prstGeom>
        </p:spPr>
        <p:txBody>
          <a:bodyPr/>
          <a:lstStyle>
            <a:lvl1pPr>
              <a:lnSpc>
                <a:spcPts val="5700"/>
              </a:lnSpc>
              <a:defRPr sz="4800"/>
            </a:lvl1pPr>
          </a:lstStyle>
          <a:p>
            <a:pPr/>
            <a:r>
              <a:t>Does the top node satisfy the initial symbol?</a:t>
            </a:r>
          </a:p>
        </p:txBody>
      </p:sp>
      <p:pic>
        <p:nvPicPr>
          <p:cNvPr id="256" name="image-109.pdf" descr="image-109.pdf"/>
          <p:cNvPicPr>
            <a:picLocks noChangeAspect="1"/>
          </p:cNvPicPr>
          <p:nvPr/>
        </p:nvPicPr>
        <p:blipFill>
          <a:blip r:embed="rId2">
            <a:extLst/>
          </a:blip>
          <a:stretch>
            <a:fillRect/>
          </a:stretch>
        </p:blipFill>
        <p:spPr>
          <a:xfrm>
            <a:off x="647700" y="1524000"/>
            <a:ext cx="12366079" cy="7930247"/>
          </a:xfrm>
          <a:prstGeom prst="rect">
            <a:avLst/>
          </a:prstGeom>
          <a:ln w="12700">
            <a:miter lim="400000"/>
          </a:ln>
        </p:spPr>
      </p:pic>
      <p:pic>
        <p:nvPicPr>
          <p:cNvPr id="257" name="Image" descr="Image"/>
          <p:cNvPicPr>
            <a:picLocks noChangeAspect="1"/>
          </p:cNvPicPr>
          <p:nvPr/>
        </p:nvPicPr>
        <p:blipFill>
          <a:blip r:embed="rId3">
            <a:extLst/>
          </a:blip>
          <a:stretch>
            <a:fillRect/>
          </a:stretch>
        </p:blipFill>
        <p:spPr>
          <a:xfrm>
            <a:off x="843916" y="2033304"/>
            <a:ext cx="3407816" cy="1243103"/>
          </a:xfrm>
          <a:prstGeom prst="rect">
            <a:avLst/>
          </a:prstGeom>
          <a:ln w="50800">
            <a:solidFill>
              <a:srgbClr val="000000"/>
            </a:solidFill>
            <a:miter lim="400000"/>
          </a:ln>
        </p:spPr>
      </p:pic>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9" name="RESTR of the S node"/>
          <p:cNvSpPr txBox="1"/>
          <p:nvPr>
            <p:ph type="title"/>
          </p:nvPr>
        </p:nvSpPr>
        <p:spPr>
          <a:prstGeom prst="rect">
            <a:avLst/>
          </a:prstGeom>
        </p:spPr>
        <p:txBody>
          <a:bodyPr/>
          <a:lstStyle>
            <a:lvl1pPr>
              <a:lnSpc>
                <a:spcPts val="5700"/>
              </a:lnSpc>
              <a:defRPr sz="4800"/>
            </a:lvl1pPr>
          </a:lstStyle>
          <a:p>
            <a:pPr/>
            <a:r>
              <a:t>RESTR of the S node</a:t>
            </a:r>
          </a:p>
        </p:txBody>
      </p:sp>
      <p:pic>
        <p:nvPicPr>
          <p:cNvPr id="260" name="image-111.pdf" descr="image-111.pdf"/>
          <p:cNvPicPr>
            <a:picLocks noChangeAspect="1"/>
          </p:cNvPicPr>
          <p:nvPr/>
        </p:nvPicPr>
        <p:blipFill>
          <a:blip r:embed="rId2">
            <a:extLst/>
          </a:blip>
          <a:stretch>
            <a:fillRect/>
          </a:stretch>
        </p:blipFill>
        <p:spPr>
          <a:xfrm>
            <a:off x="876300" y="3898900"/>
            <a:ext cx="11252200" cy="1943100"/>
          </a:xfrm>
          <a:prstGeom prst="rect">
            <a:avLst/>
          </a:prstGeom>
          <a:ln w="12700">
            <a:miter lim="400000"/>
          </a:ln>
        </p:spPr>
      </p:pic>
      <p:sp>
        <p:nvSpPr>
          <p:cNvPr id="261"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3" name="Another Example"/>
          <p:cNvSpPr txBox="1"/>
          <p:nvPr>
            <p:ph type="title"/>
          </p:nvPr>
        </p:nvSpPr>
        <p:spPr>
          <a:prstGeom prst="rect">
            <a:avLst/>
          </a:prstGeom>
        </p:spPr>
        <p:txBody>
          <a:bodyPr/>
          <a:lstStyle>
            <a:lvl1pPr>
              <a:lnSpc>
                <a:spcPts val="6700"/>
              </a:lnSpc>
              <a:defRPr sz="5600"/>
            </a:lvl1pPr>
          </a:lstStyle>
          <a:p>
            <a:pPr/>
            <a:r>
              <a:t>Another Example</a:t>
            </a:r>
          </a:p>
        </p:txBody>
      </p:sp>
      <p:pic>
        <p:nvPicPr>
          <p:cNvPr id="264" name="image-112.pdf" descr="image-112.pdf"/>
          <p:cNvPicPr>
            <a:picLocks noChangeAspect="1"/>
          </p:cNvPicPr>
          <p:nvPr/>
        </p:nvPicPr>
        <p:blipFill>
          <a:blip r:embed="rId2">
            <a:extLst/>
          </a:blip>
          <a:stretch>
            <a:fillRect/>
          </a:stretch>
        </p:blipFill>
        <p:spPr>
          <a:xfrm>
            <a:off x="1905000" y="2019300"/>
            <a:ext cx="9639799" cy="6564415"/>
          </a:xfrm>
          <a:prstGeom prst="rect">
            <a:avLst/>
          </a:prstGeom>
          <a:ln w="12700">
            <a:miter lim="400000"/>
          </a:ln>
        </p:spPr>
      </p:pic>
      <p:sp>
        <p:nvSpPr>
          <p:cNvPr id="265"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266" name="What rule builds each subtree?"/>
          <p:cNvSpPr txBox="1"/>
          <p:nvPr/>
        </p:nvSpPr>
        <p:spPr>
          <a:xfrm>
            <a:off x="757972" y="9053527"/>
            <a:ext cx="3945286"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nSpc>
                <a:spcPts val="2800"/>
              </a:lnSpc>
              <a:defRPr sz="2400"/>
            </a:lvl1pPr>
          </a:lstStyle>
          <a:p>
            <a:pPr/>
            <a:r>
              <a:t>What rule builds each subtree?</a:t>
            </a:r>
          </a:p>
        </p:txBody>
      </p:sp>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8" name="Head Features from Lexical Entries"/>
          <p:cNvSpPr txBox="1"/>
          <p:nvPr>
            <p:ph type="title"/>
          </p:nvPr>
        </p:nvSpPr>
        <p:spPr>
          <a:xfrm>
            <a:off x="901700" y="584200"/>
            <a:ext cx="11696700" cy="1143000"/>
          </a:xfrm>
          <a:prstGeom prst="rect">
            <a:avLst/>
          </a:prstGeom>
        </p:spPr>
        <p:txBody>
          <a:bodyPr/>
          <a:lstStyle>
            <a:lvl1pPr>
              <a:lnSpc>
                <a:spcPts val="5700"/>
              </a:lnSpc>
              <a:defRPr sz="4800"/>
            </a:lvl1pPr>
          </a:lstStyle>
          <a:p>
            <a:pPr/>
            <a:r>
              <a:t>Head Features from Lexical Entries</a:t>
            </a:r>
          </a:p>
        </p:txBody>
      </p:sp>
      <p:pic>
        <p:nvPicPr>
          <p:cNvPr id="269" name="image-114.pdf" descr="image-114.pdf"/>
          <p:cNvPicPr>
            <a:picLocks noChangeAspect="1"/>
          </p:cNvPicPr>
          <p:nvPr/>
        </p:nvPicPr>
        <p:blipFill>
          <a:blip r:embed="rId2">
            <a:extLst/>
          </a:blip>
          <a:stretch>
            <a:fillRect/>
          </a:stretch>
        </p:blipFill>
        <p:spPr>
          <a:xfrm>
            <a:off x="800100" y="2032000"/>
            <a:ext cx="11900286" cy="6502402"/>
          </a:xfrm>
          <a:prstGeom prst="rect">
            <a:avLst/>
          </a:prstGeom>
          <a:ln w="12700">
            <a:miter lim="400000"/>
          </a:ln>
        </p:spPr>
      </p:pic>
      <p:sp>
        <p:nvSpPr>
          <p:cNvPr id="270"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6" name="Objectives…"/>
          <p:cNvSpPr txBox="1"/>
          <p:nvPr>
            <p:ph type="body" idx="1"/>
          </p:nvPr>
        </p:nvSpPr>
        <p:spPr>
          <a:xfrm>
            <a:off x="825500" y="1879600"/>
            <a:ext cx="11760200" cy="7378700"/>
          </a:xfrm>
          <a:prstGeom prst="rect">
            <a:avLst/>
          </a:prstGeom>
        </p:spPr>
        <p:txBody>
          <a:bodyPr/>
          <a:lstStyle/>
          <a:p>
            <a:pPr marL="823558" indent="-506058">
              <a:lnSpc>
                <a:spcPts val="4300"/>
              </a:lnSpc>
              <a:tabLst>
                <a:tab pos="1460500" algn="l"/>
              </a:tabLst>
              <a:defRPr sz="3600"/>
            </a:pPr>
            <a:r>
              <a:t>Objectives</a:t>
            </a:r>
          </a:p>
          <a:p>
            <a:pPr lvl="1" marL="1249930" indent="-475230">
              <a:lnSpc>
                <a:spcPts val="3800"/>
              </a:lnSpc>
              <a:tabLst>
                <a:tab pos="1892300" algn="l"/>
              </a:tabLst>
              <a:defRPr sz="3200"/>
            </a:pPr>
            <a:r>
              <a:t>Develop a theory of knowledge of language</a:t>
            </a:r>
          </a:p>
          <a:p>
            <a:pPr lvl="1" marL="1249930" indent="-475230">
              <a:lnSpc>
                <a:spcPts val="3800"/>
              </a:lnSpc>
              <a:tabLst>
                <a:tab pos="1892300" algn="l"/>
              </a:tabLst>
              <a:defRPr sz="3200"/>
            </a:pPr>
            <a:r>
              <a:t>Represent linguistic information explicitly enough to distinguish well-formed from ill-formed expressions</a:t>
            </a:r>
          </a:p>
          <a:p>
            <a:pPr lvl="1" marL="1249930" indent="-475230">
              <a:lnSpc>
                <a:spcPts val="3800"/>
              </a:lnSpc>
              <a:tabLst>
                <a:tab pos="1892300" algn="l"/>
              </a:tabLst>
              <a:defRPr sz="3200"/>
            </a:pPr>
            <a:r>
              <a:t>Be parsimonious, capturing linguistically significant generalizations.</a:t>
            </a:r>
          </a:p>
          <a:p>
            <a:pPr marL="823558" indent="-506058">
              <a:lnSpc>
                <a:spcPts val="4300"/>
              </a:lnSpc>
              <a:tabLst>
                <a:tab pos="1460500" algn="l"/>
              </a:tabLst>
              <a:defRPr sz="3600"/>
            </a:pPr>
            <a:r>
              <a:t>Why Formalize?</a:t>
            </a:r>
          </a:p>
          <a:p>
            <a:pPr lvl="1" marL="1249930" indent="-475230">
              <a:lnSpc>
                <a:spcPts val="3800"/>
              </a:lnSpc>
              <a:tabLst>
                <a:tab pos="1892300" algn="l"/>
              </a:tabLst>
              <a:defRPr sz="3200"/>
            </a:pPr>
            <a:r>
              <a:t>To formulate testable predictions</a:t>
            </a:r>
          </a:p>
          <a:p>
            <a:pPr lvl="1" marL="1249930" indent="-475230">
              <a:lnSpc>
                <a:spcPts val="3800"/>
              </a:lnSpc>
              <a:tabLst>
                <a:tab pos="1892300" algn="l"/>
              </a:tabLst>
              <a:defRPr sz="3200"/>
            </a:pPr>
            <a:r>
              <a:t>To check for consistency</a:t>
            </a:r>
          </a:p>
          <a:p>
            <a:pPr lvl="1" marL="1249930" indent="-475230">
              <a:lnSpc>
                <a:spcPts val="3800"/>
              </a:lnSpc>
              <a:tabLst>
                <a:tab pos="1892300" algn="l"/>
              </a:tabLst>
              <a:defRPr sz="3200"/>
            </a:pPr>
            <a:r>
              <a:t>To make it possible to get a computer to do it for us</a:t>
            </a:r>
          </a:p>
        </p:txBody>
      </p:sp>
      <p:sp>
        <p:nvSpPr>
          <p:cNvPr id="97" name="What We’re Trying To Do"/>
          <p:cNvSpPr txBox="1"/>
          <p:nvPr>
            <p:ph type="title"/>
          </p:nvPr>
        </p:nvSpPr>
        <p:spPr>
          <a:xfrm>
            <a:off x="1270000" y="571500"/>
            <a:ext cx="10464800" cy="1155700"/>
          </a:xfrm>
          <a:prstGeom prst="rect">
            <a:avLst/>
          </a:prstGeom>
        </p:spPr>
        <p:txBody>
          <a:bodyPr/>
          <a:lstStyle>
            <a:lvl1pPr>
              <a:lnSpc>
                <a:spcPts val="6700"/>
              </a:lnSpc>
              <a:defRPr sz="5600"/>
            </a:lvl1pPr>
          </a:lstStyle>
          <a:p>
            <a:pPr/>
            <a:r>
              <a:t>What We’re Trying To Do</a:t>
            </a:r>
          </a:p>
        </p:txBody>
      </p:sp>
      <p:sp>
        <p:nvSpPr>
          <p:cNvPr id="98" name="Slide Number"/>
          <p:cNvSpPr txBox="1"/>
          <p:nvPr>
            <p:ph type="sldNum" sz="quarter" idx="2"/>
          </p:nvPr>
        </p:nvSpPr>
        <p:spPr>
          <a:xfrm>
            <a:off x="6400800" y="9283700"/>
            <a:ext cx="203200" cy="3429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2" name="Head Features from Lexical Entries, plus HFP"/>
          <p:cNvSpPr txBox="1"/>
          <p:nvPr>
            <p:ph type="title"/>
          </p:nvPr>
        </p:nvSpPr>
        <p:spPr>
          <a:xfrm>
            <a:off x="901700" y="584200"/>
            <a:ext cx="11696700" cy="1143000"/>
          </a:xfrm>
          <a:prstGeom prst="rect">
            <a:avLst/>
          </a:prstGeom>
        </p:spPr>
        <p:txBody>
          <a:bodyPr/>
          <a:lstStyle>
            <a:lvl1pPr>
              <a:lnSpc>
                <a:spcPts val="5700"/>
              </a:lnSpc>
              <a:defRPr sz="4800"/>
            </a:lvl1pPr>
          </a:lstStyle>
          <a:p>
            <a:pPr/>
            <a:r>
              <a:t>Head Features from Lexical Entries, plus HFP</a:t>
            </a:r>
          </a:p>
        </p:txBody>
      </p:sp>
      <p:pic>
        <p:nvPicPr>
          <p:cNvPr id="273" name="image-113.pdf" descr="image-113.pdf"/>
          <p:cNvPicPr>
            <a:picLocks noChangeAspect="1"/>
          </p:cNvPicPr>
          <p:nvPr/>
        </p:nvPicPr>
        <p:blipFill>
          <a:blip r:embed="rId2">
            <a:extLst/>
          </a:blip>
          <a:stretch>
            <a:fillRect/>
          </a:stretch>
        </p:blipFill>
        <p:spPr>
          <a:xfrm>
            <a:off x="647700" y="2260600"/>
            <a:ext cx="12139953" cy="6223002"/>
          </a:xfrm>
          <a:prstGeom prst="rect">
            <a:avLst/>
          </a:prstGeom>
          <a:ln w="12700">
            <a:miter lim="400000"/>
          </a:ln>
        </p:spPr>
      </p:pic>
      <p:grpSp>
        <p:nvGrpSpPr>
          <p:cNvPr id="276" name="Group"/>
          <p:cNvGrpSpPr/>
          <p:nvPr/>
        </p:nvGrpSpPr>
        <p:grpSpPr>
          <a:xfrm>
            <a:off x="2237142" y="2902089"/>
            <a:ext cx="4067033" cy="3365576"/>
            <a:chOff x="0" y="0"/>
            <a:chExt cx="4067031" cy="3365575"/>
          </a:xfrm>
        </p:grpSpPr>
        <p:sp>
          <p:nvSpPr>
            <p:cNvPr id="274" name="Rectangle"/>
            <p:cNvSpPr/>
            <p:nvPr/>
          </p:nvSpPr>
          <p:spPr>
            <a:xfrm rot="3960000">
              <a:off x="1398515" y="51846"/>
              <a:ext cx="1270001" cy="3886481"/>
            </a:xfrm>
            <a:prstGeom prst="rect">
              <a:avLst/>
            </a:prstGeom>
            <a:solidFill>
              <a:srgbClr val="00F900">
                <a:alpha val="24812"/>
              </a:srgbClr>
            </a:solidFill>
            <a:ln w="25400" cap="flat">
              <a:noFill/>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sp>
          <p:nvSpPr>
            <p:cNvPr id="275" name="Rectangle"/>
            <p:cNvSpPr/>
            <p:nvPr/>
          </p:nvSpPr>
          <p:spPr>
            <a:xfrm rot="840000">
              <a:off x="296027" y="419197"/>
              <a:ext cx="3609706" cy="1173968"/>
            </a:xfrm>
            <a:prstGeom prst="rect">
              <a:avLst/>
            </a:prstGeom>
            <a:solidFill>
              <a:srgbClr val="00F900">
                <a:alpha val="20300"/>
              </a:srgbClr>
            </a:solidFill>
            <a:ln w="25400" cap="flat">
              <a:noFill/>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grpSp>
      <p:sp>
        <p:nvSpPr>
          <p:cNvPr id="277" name="Rectangle"/>
          <p:cNvSpPr/>
          <p:nvPr/>
        </p:nvSpPr>
        <p:spPr>
          <a:xfrm rot="3960000">
            <a:off x="5562147" y="4113371"/>
            <a:ext cx="1270001" cy="3617006"/>
          </a:xfrm>
          <a:prstGeom prst="rect">
            <a:avLst/>
          </a:prstGeom>
          <a:solidFill>
            <a:srgbClr val="0433FF">
              <a:alpha val="36090"/>
            </a:srgbClr>
          </a:solidFill>
          <a:ln w="25400">
            <a:miter lim="400000"/>
          </a:ln>
        </p:spPr>
        <p:txBody>
          <a:bodyPr lIns="38100" tIns="38100" rIns="38100" bIns="38100" anchor="ctr"/>
          <a:lstStyle/>
          <a:p>
            <a:pPr>
              <a:defRPr>
                <a:effectLst>
                  <a:outerShdw sx="100000" sy="100000" kx="0" ky="0" algn="b" rotWithShape="0" blurRad="38100" dist="12700" dir="5400000">
                    <a:srgbClr val="000000">
                      <a:alpha val="50000"/>
                    </a:srgbClr>
                  </a:outerShdw>
                </a:effectLst>
              </a:defRPr>
            </a:pPr>
          </a:p>
        </p:txBody>
      </p:sp>
      <p:sp>
        <p:nvSpPr>
          <p:cNvPr id="278" name="Rectangle"/>
          <p:cNvSpPr/>
          <p:nvPr/>
        </p:nvSpPr>
        <p:spPr>
          <a:xfrm rot="6660000">
            <a:off x="8902865" y="5317141"/>
            <a:ext cx="1270001" cy="3368115"/>
          </a:xfrm>
          <a:prstGeom prst="rect">
            <a:avLst/>
          </a:prstGeom>
          <a:solidFill>
            <a:srgbClr val="FFFB00">
              <a:alpha val="36090"/>
            </a:srgbClr>
          </a:solidFill>
          <a:ln w="25400">
            <a:miter lim="400000"/>
          </a:ln>
        </p:spPr>
        <p:txBody>
          <a:bodyPr lIns="38100" tIns="38100" rIns="38100" bIns="38100" anchor="ctr"/>
          <a:lstStyle/>
          <a:p>
            <a:pPr>
              <a:defRPr>
                <a:effectLst>
                  <a:outerShdw sx="100000" sy="100000" kx="0" ky="0" algn="b" rotWithShape="0" blurRad="38100" dist="12700" dir="5400000">
                    <a:srgbClr val="000000">
                      <a:alpha val="50000"/>
                    </a:srgbClr>
                  </a:outerShdw>
                </a:effectLst>
              </a:defRPr>
            </a:pPr>
          </a:p>
        </p:txBody>
      </p:sp>
      <p:grpSp>
        <p:nvGrpSpPr>
          <p:cNvPr id="281" name="Group"/>
          <p:cNvGrpSpPr/>
          <p:nvPr/>
        </p:nvGrpSpPr>
        <p:grpSpPr>
          <a:xfrm>
            <a:off x="6047287" y="1518665"/>
            <a:ext cx="5287321" cy="3750391"/>
            <a:chOff x="0" y="0"/>
            <a:chExt cx="5287319" cy="3750389"/>
          </a:xfrm>
        </p:grpSpPr>
        <p:sp>
          <p:nvSpPr>
            <p:cNvPr id="279" name="Rectangle"/>
            <p:cNvSpPr/>
            <p:nvPr/>
          </p:nvSpPr>
          <p:spPr>
            <a:xfrm rot="3960000">
              <a:off x="2855582" y="801268"/>
              <a:ext cx="1270001" cy="3368108"/>
            </a:xfrm>
            <a:prstGeom prst="rect">
              <a:avLst/>
            </a:prstGeom>
            <a:solidFill>
              <a:srgbClr val="FF2600">
                <a:alpha val="27067"/>
              </a:srgbClr>
            </a:solidFill>
            <a:ln w="25400" cap="flat">
              <a:noFill/>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sp>
          <p:nvSpPr>
            <p:cNvPr id="280" name="Rectangle"/>
            <p:cNvSpPr/>
            <p:nvPr/>
          </p:nvSpPr>
          <p:spPr>
            <a:xfrm rot="1080000">
              <a:off x="43312" y="750316"/>
              <a:ext cx="5026643" cy="1076465"/>
            </a:xfrm>
            <a:prstGeom prst="rect">
              <a:avLst/>
            </a:prstGeom>
            <a:solidFill>
              <a:srgbClr val="FF2600">
                <a:alpha val="24812"/>
              </a:srgbClr>
            </a:solidFill>
            <a:ln w="25400" cap="flat">
              <a:noFill/>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grpSp>
      <p:sp>
        <p:nvSpPr>
          <p:cNvPr id="282"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7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27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27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28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76" grpId="3"/>
      <p:bldP build="whole" bldLvl="1" animBg="1" rev="0" advAuto="0" spid="281" grpId="4"/>
      <p:bldP build="whole" bldLvl="1" animBg="1" rev="0" advAuto="0" spid="278" grpId="1"/>
      <p:bldP build="whole" bldLvl="1" animBg="1" rev="0" advAuto="0" spid="277" grpId="2"/>
    </p:bldLst>
  </p:timing>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84" name="Valence Features:…"/>
          <p:cNvSpPr txBox="1"/>
          <p:nvPr>
            <p:ph type="title"/>
          </p:nvPr>
        </p:nvSpPr>
        <p:spPr>
          <a:xfrm>
            <a:off x="1193800" y="596900"/>
            <a:ext cx="10617200" cy="1384300"/>
          </a:xfrm>
          <a:prstGeom prst="rect">
            <a:avLst/>
          </a:prstGeom>
        </p:spPr>
        <p:txBody>
          <a:bodyPr/>
          <a:lstStyle/>
          <a:p>
            <a:pPr>
              <a:spcBef>
                <a:spcPts val="0"/>
              </a:spcBef>
            </a:pPr>
            <a:r>
              <a:t>Valence Features:  </a:t>
            </a:r>
          </a:p>
          <a:p>
            <a:pPr/>
            <a:r>
              <a:t>Lexicon, Rules, and the Valence Principle </a:t>
            </a:r>
          </a:p>
        </p:txBody>
      </p:sp>
      <p:pic>
        <p:nvPicPr>
          <p:cNvPr id="285" name="image-116.pdf" descr="image-116.pdf"/>
          <p:cNvPicPr>
            <a:picLocks noChangeAspect="1"/>
          </p:cNvPicPr>
          <p:nvPr/>
        </p:nvPicPr>
        <p:blipFill>
          <a:blip r:embed="rId2">
            <a:extLst/>
          </a:blip>
          <a:stretch>
            <a:fillRect/>
          </a:stretch>
        </p:blipFill>
        <p:spPr>
          <a:xfrm>
            <a:off x="863600" y="2184400"/>
            <a:ext cx="11797694" cy="7266585"/>
          </a:xfrm>
          <a:prstGeom prst="rect">
            <a:avLst/>
          </a:prstGeom>
          <a:ln w="12700">
            <a:miter lim="400000"/>
          </a:ln>
        </p:spPr>
      </p:pic>
      <p:grpSp>
        <p:nvGrpSpPr>
          <p:cNvPr id="293" name="Group"/>
          <p:cNvGrpSpPr/>
          <p:nvPr/>
        </p:nvGrpSpPr>
        <p:grpSpPr>
          <a:xfrm>
            <a:off x="2019300" y="4559300"/>
            <a:ext cx="10452100" cy="4267200"/>
            <a:chOff x="0" y="0"/>
            <a:chExt cx="10452100" cy="4267200"/>
          </a:xfrm>
        </p:grpSpPr>
        <p:sp>
          <p:nvSpPr>
            <p:cNvPr id="286" name="Rectangle"/>
            <p:cNvSpPr/>
            <p:nvPr/>
          </p:nvSpPr>
          <p:spPr>
            <a:xfrm>
              <a:off x="0" y="0"/>
              <a:ext cx="254000" cy="736600"/>
            </a:xfrm>
            <a:prstGeom prst="rect">
              <a:avLst/>
            </a:prstGeom>
            <a:solidFill>
              <a:srgbClr val="FF9300">
                <a:alpha val="33834"/>
              </a:srgbClr>
            </a:solidFill>
            <a:ln w="25400" cap="flat">
              <a:noFill/>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sp>
          <p:nvSpPr>
            <p:cNvPr id="287" name="Rectangle"/>
            <p:cNvSpPr/>
            <p:nvPr/>
          </p:nvSpPr>
          <p:spPr>
            <a:xfrm>
              <a:off x="1701800" y="1206500"/>
              <a:ext cx="711200" cy="736600"/>
            </a:xfrm>
            <a:prstGeom prst="rect">
              <a:avLst/>
            </a:prstGeom>
            <a:solidFill>
              <a:srgbClr val="FF9300">
                <a:alpha val="33834"/>
              </a:srgbClr>
            </a:solidFill>
            <a:ln w="25400" cap="flat">
              <a:noFill/>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sp>
          <p:nvSpPr>
            <p:cNvPr id="288" name="Rectangle"/>
            <p:cNvSpPr/>
            <p:nvPr/>
          </p:nvSpPr>
          <p:spPr>
            <a:xfrm>
              <a:off x="3619500" y="2387600"/>
              <a:ext cx="711200" cy="736600"/>
            </a:xfrm>
            <a:prstGeom prst="rect">
              <a:avLst/>
            </a:prstGeom>
            <a:solidFill>
              <a:srgbClr val="FF9300">
                <a:alpha val="33834"/>
              </a:srgbClr>
            </a:solidFill>
            <a:ln w="25400" cap="flat">
              <a:noFill/>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sp>
          <p:nvSpPr>
            <p:cNvPr id="289" name="Rectangle"/>
            <p:cNvSpPr/>
            <p:nvPr/>
          </p:nvSpPr>
          <p:spPr>
            <a:xfrm>
              <a:off x="8039100" y="3530600"/>
              <a:ext cx="571500" cy="736600"/>
            </a:xfrm>
            <a:prstGeom prst="rect">
              <a:avLst/>
            </a:prstGeom>
            <a:solidFill>
              <a:srgbClr val="FF9300">
                <a:alpha val="33834"/>
              </a:srgbClr>
            </a:solidFill>
            <a:ln w="25400" cap="flat">
              <a:noFill/>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sp>
          <p:nvSpPr>
            <p:cNvPr id="290" name="Rectangle"/>
            <p:cNvSpPr/>
            <p:nvPr/>
          </p:nvSpPr>
          <p:spPr>
            <a:xfrm>
              <a:off x="5537200" y="3530600"/>
              <a:ext cx="419100" cy="736600"/>
            </a:xfrm>
            <a:prstGeom prst="rect">
              <a:avLst/>
            </a:prstGeom>
            <a:solidFill>
              <a:srgbClr val="FF9300">
                <a:alpha val="33834"/>
              </a:srgbClr>
            </a:solidFill>
            <a:ln w="25400" cap="flat">
              <a:noFill/>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sp>
          <p:nvSpPr>
            <p:cNvPr id="291" name="Rectangle"/>
            <p:cNvSpPr/>
            <p:nvPr/>
          </p:nvSpPr>
          <p:spPr>
            <a:xfrm>
              <a:off x="6934200" y="0"/>
              <a:ext cx="647700" cy="736600"/>
            </a:xfrm>
            <a:prstGeom prst="rect">
              <a:avLst/>
            </a:prstGeom>
            <a:solidFill>
              <a:srgbClr val="FF9300">
                <a:alpha val="33834"/>
              </a:srgbClr>
            </a:solidFill>
            <a:ln w="25400" cap="flat">
              <a:noFill/>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sp>
          <p:nvSpPr>
            <p:cNvPr id="292" name="Rectangle"/>
            <p:cNvSpPr/>
            <p:nvPr/>
          </p:nvSpPr>
          <p:spPr>
            <a:xfrm>
              <a:off x="9740900" y="0"/>
              <a:ext cx="711200" cy="736600"/>
            </a:xfrm>
            <a:prstGeom prst="rect">
              <a:avLst/>
            </a:prstGeom>
            <a:solidFill>
              <a:srgbClr val="FF9300">
                <a:alpha val="33834"/>
              </a:srgbClr>
            </a:solidFill>
            <a:ln w="25400" cap="flat">
              <a:noFill/>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grpSp>
      <p:grpSp>
        <p:nvGrpSpPr>
          <p:cNvPr id="296" name="Group"/>
          <p:cNvGrpSpPr/>
          <p:nvPr/>
        </p:nvGrpSpPr>
        <p:grpSpPr>
          <a:xfrm>
            <a:off x="2806699" y="3594100"/>
            <a:ext cx="3251201" cy="1828800"/>
            <a:chOff x="0" y="0"/>
            <a:chExt cx="3251199" cy="1828800"/>
          </a:xfrm>
        </p:grpSpPr>
        <p:sp>
          <p:nvSpPr>
            <p:cNvPr id="294" name="Rectangle"/>
            <p:cNvSpPr/>
            <p:nvPr/>
          </p:nvSpPr>
          <p:spPr>
            <a:xfrm>
              <a:off x="0" y="0"/>
              <a:ext cx="1358901" cy="571500"/>
            </a:xfrm>
            <a:prstGeom prst="rect">
              <a:avLst/>
            </a:prstGeom>
            <a:noFill/>
            <a:ln w="25400" cap="flat">
              <a:solidFill>
                <a:srgbClr val="FF2600"/>
              </a:solidFill>
              <a:prstDash val="sysDot"/>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sp>
          <p:nvSpPr>
            <p:cNvPr id="295" name="Rectangle"/>
            <p:cNvSpPr/>
            <p:nvPr/>
          </p:nvSpPr>
          <p:spPr>
            <a:xfrm>
              <a:off x="1752600" y="1219200"/>
              <a:ext cx="1498600" cy="609600"/>
            </a:xfrm>
            <a:prstGeom prst="rect">
              <a:avLst/>
            </a:prstGeom>
            <a:noFill/>
            <a:ln w="25400" cap="flat">
              <a:solidFill>
                <a:srgbClr val="FF2600"/>
              </a:solidFill>
              <a:prstDash val="sysDot"/>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grpSp>
      <p:grpSp>
        <p:nvGrpSpPr>
          <p:cNvPr id="300" name="Group"/>
          <p:cNvGrpSpPr/>
          <p:nvPr/>
        </p:nvGrpSpPr>
        <p:grpSpPr>
          <a:xfrm>
            <a:off x="6210300" y="2476500"/>
            <a:ext cx="4851400" cy="2832100"/>
            <a:chOff x="0" y="0"/>
            <a:chExt cx="4851400" cy="2832100"/>
          </a:xfrm>
        </p:grpSpPr>
        <p:sp>
          <p:nvSpPr>
            <p:cNvPr id="297" name="Rectangle"/>
            <p:cNvSpPr/>
            <p:nvPr/>
          </p:nvSpPr>
          <p:spPr>
            <a:xfrm>
              <a:off x="1689100" y="2057400"/>
              <a:ext cx="1676400" cy="774700"/>
            </a:xfrm>
            <a:prstGeom prst="rect">
              <a:avLst/>
            </a:prstGeom>
            <a:noFill/>
            <a:ln w="25400" cap="flat">
              <a:solidFill>
                <a:srgbClr val="00F900"/>
              </a:solidFill>
              <a:prstDash val="sysDot"/>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sp>
          <p:nvSpPr>
            <p:cNvPr id="298" name="Rectangle"/>
            <p:cNvSpPr/>
            <p:nvPr/>
          </p:nvSpPr>
          <p:spPr>
            <a:xfrm>
              <a:off x="3175000" y="901700"/>
              <a:ext cx="1676400" cy="800100"/>
            </a:xfrm>
            <a:prstGeom prst="rect">
              <a:avLst/>
            </a:prstGeom>
            <a:noFill/>
            <a:ln w="25400" cap="flat">
              <a:solidFill>
                <a:srgbClr val="00F900"/>
              </a:solidFill>
              <a:prstDash val="sysDot"/>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sp>
          <p:nvSpPr>
            <p:cNvPr id="299" name="Rectangle"/>
            <p:cNvSpPr/>
            <p:nvPr/>
          </p:nvSpPr>
          <p:spPr>
            <a:xfrm>
              <a:off x="0" y="0"/>
              <a:ext cx="1320800" cy="558800"/>
            </a:xfrm>
            <a:prstGeom prst="rect">
              <a:avLst/>
            </a:prstGeom>
            <a:noFill/>
            <a:ln w="25400" cap="flat">
              <a:solidFill>
                <a:srgbClr val="00F900"/>
              </a:solidFill>
              <a:prstDash val="sysDot"/>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grpSp>
      <p:grpSp>
        <p:nvGrpSpPr>
          <p:cNvPr id="306" name="Group"/>
          <p:cNvGrpSpPr/>
          <p:nvPr/>
        </p:nvGrpSpPr>
        <p:grpSpPr>
          <a:xfrm>
            <a:off x="2794000" y="2184400"/>
            <a:ext cx="6489700" cy="4914900"/>
            <a:chOff x="0" y="0"/>
            <a:chExt cx="6489700" cy="4914900"/>
          </a:xfrm>
        </p:grpSpPr>
        <p:sp>
          <p:nvSpPr>
            <p:cNvPr id="301" name="Rectangle"/>
            <p:cNvSpPr/>
            <p:nvPr/>
          </p:nvSpPr>
          <p:spPr>
            <a:xfrm>
              <a:off x="5105400" y="4673600"/>
              <a:ext cx="1384300" cy="241300"/>
            </a:xfrm>
            <a:prstGeom prst="rect">
              <a:avLst/>
            </a:prstGeom>
            <a:solidFill>
              <a:srgbClr val="FFFB00">
                <a:alpha val="33834"/>
              </a:srgbClr>
            </a:solidFill>
            <a:ln w="25400" cap="flat">
              <a:noFill/>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sp>
          <p:nvSpPr>
            <p:cNvPr id="302" name="Rectangle"/>
            <p:cNvSpPr/>
            <p:nvPr/>
          </p:nvSpPr>
          <p:spPr>
            <a:xfrm>
              <a:off x="3556000" y="3822700"/>
              <a:ext cx="1384300" cy="241300"/>
            </a:xfrm>
            <a:prstGeom prst="rect">
              <a:avLst/>
            </a:prstGeom>
            <a:solidFill>
              <a:srgbClr val="FFFB00">
                <a:alpha val="33834"/>
              </a:srgbClr>
            </a:solidFill>
            <a:ln w="25400" cap="flat">
              <a:noFill/>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sp>
          <p:nvSpPr>
            <p:cNvPr id="303" name="Rectangle"/>
            <p:cNvSpPr/>
            <p:nvPr/>
          </p:nvSpPr>
          <p:spPr>
            <a:xfrm>
              <a:off x="1752600" y="2616200"/>
              <a:ext cx="1384300" cy="241300"/>
            </a:xfrm>
            <a:prstGeom prst="rect">
              <a:avLst/>
            </a:prstGeom>
            <a:solidFill>
              <a:srgbClr val="FFFB00">
                <a:alpha val="33834"/>
              </a:srgbClr>
            </a:solidFill>
            <a:ln w="25400" cap="flat">
              <a:noFill/>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sp>
          <p:nvSpPr>
            <p:cNvPr id="304" name="Rectangle"/>
            <p:cNvSpPr/>
            <p:nvPr/>
          </p:nvSpPr>
          <p:spPr>
            <a:xfrm>
              <a:off x="0" y="1155700"/>
              <a:ext cx="1384300" cy="241300"/>
            </a:xfrm>
            <a:prstGeom prst="rect">
              <a:avLst/>
            </a:prstGeom>
            <a:solidFill>
              <a:srgbClr val="FFFB00">
                <a:alpha val="33834"/>
              </a:srgbClr>
            </a:solidFill>
            <a:ln w="25400" cap="flat">
              <a:noFill/>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sp>
          <p:nvSpPr>
            <p:cNvPr id="305" name="Rectangle"/>
            <p:cNvSpPr/>
            <p:nvPr/>
          </p:nvSpPr>
          <p:spPr>
            <a:xfrm>
              <a:off x="3378200" y="0"/>
              <a:ext cx="1384300" cy="241300"/>
            </a:xfrm>
            <a:prstGeom prst="rect">
              <a:avLst/>
            </a:prstGeom>
            <a:solidFill>
              <a:srgbClr val="FFFB00">
                <a:alpha val="33834"/>
              </a:srgbClr>
            </a:solidFill>
            <a:ln w="25400" cap="flat">
              <a:noFill/>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grpSp>
      <p:grpSp>
        <p:nvGrpSpPr>
          <p:cNvPr id="311" name="Group"/>
          <p:cNvGrpSpPr/>
          <p:nvPr/>
        </p:nvGrpSpPr>
        <p:grpSpPr>
          <a:xfrm>
            <a:off x="4699000" y="5651500"/>
            <a:ext cx="3022601" cy="2070100"/>
            <a:chOff x="0" y="0"/>
            <a:chExt cx="3022600" cy="2070100"/>
          </a:xfrm>
        </p:grpSpPr>
        <p:sp>
          <p:nvSpPr>
            <p:cNvPr id="307" name="Rectangle"/>
            <p:cNvSpPr/>
            <p:nvPr/>
          </p:nvSpPr>
          <p:spPr>
            <a:xfrm>
              <a:off x="0" y="1168400"/>
              <a:ext cx="1358901" cy="330200"/>
            </a:xfrm>
            <a:prstGeom prst="rect">
              <a:avLst/>
            </a:prstGeom>
            <a:noFill/>
            <a:ln w="25400" cap="flat">
              <a:solidFill>
                <a:srgbClr val="0433FF"/>
              </a:solidFill>
              <a:prstDash val="sysDot"/>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sp>
          <p:nvSpPr>
            <p:cNvPr id="308" name="Rectangle"/>
            <p:cNvSpPr/>
            <p:nvPr/>
          </p:nvSpPr>
          <p:spPr>
            <a:xfrm>
              <a:off x="0" y="1739900"/>
              <a:ext cx="1358901" cy="330200"/>
            </a:xfrm>
            <a:prstGeom prst="rect">
              <a:avLst/>
            </a:prstGeom>
            <a:noFill/>
            <a:ln w="25400" cap="flat">
              <a:solidFill>
                <a:srgbClr val="0433FF"/>
              </a:solidFill>
              <a:prstDash val="sysDot"/>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sp>
          <p:nvSpPr>
            <p:cNvPr id="309" name="Rectangle"/>
            <p:cNvSpPr/>
            <p:nvPr/>
          </p:nvSpPr>
          <p:spPr>
            <a:xfrm>
              <a:off x="1663700" y="0"/>
              <a:ext cx="1358901" cy="330200"/>
            </a:xfrm>
            <a:prstGeom prst="rect">
              <a:avLst/>
            </a:prstGeom>
            <a:noFill/>
            <a:ln w="25400" cap="flat">
              <a:solidFill>
                <a:srgbClr val="0433FF"/>
              </a:solidFill>
              <a:prstDash val="sysDot"/>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sp>
          <p:nvSpPr>
            <p:cNvPr id="310" name="Rectangle"/>
            <p:cNvSpPr/>
            <p:nvPr/>
          </p:nvSpPr>
          <p:spPr>
            <a:xfrm>
              <a:off x="1663700" y="584200"/>
              <a:ext cx="1358901" cy="330200"/>
            </a:xfrm>
            <a:prstGeom prst="rect">
              <a:avLst/>
            </a:prstGeom>
            <a:noFill/>
            <a:ln w="25400" cap="flat">
              <a:solidFill>
                <a:srgbClr val="0433FF"/>
              </a:solidFill>
              <a:prstDash val="sysDot"/>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grpSp>
      <p:grpSp>
        <p:nvGrpSpPr>
          <p:cNvPr id="314" name="Group"/>
          <p:cNvGrpSpPr/>
          <p:nvPr/>
        </p:nvGrpSpPr>
        <p:grpSpPr>
          <a:xfrm>
            <a:off x="7912100" y="7150100"/>
            <a:ext cx="2552701" cy="1689100"/>
            <a:chOff x="0" y="0"/>
            <a:chExt cx="2552700" cy="1689100"/>
          </a:xfrm>
        </p:grpSpPr>
        <p:sp>
          <p:nvSpPr>
            <p:cNvPr id="312" name="Rectangle"/>
            <p:cNvSpPr/>
            <p:nvPr/>
          </p:nvSpPr>
          <p:spPr>
            <a:xfrm>
              <a:off x="0" y="0"/>
              <a:ext cx="1358901" cy="508000"/>
            </a:xfrm>
            <a:prstGeom prst="rect">
              <a:avLst/>
            </a:prstGeom>
            <a:noFill/>
            <a:ln w="25400" cap="flat">
              <a:solidFill>
                <a:srgbClr val="9437FF"/>
              </a:solidFill>
              <a:prstDash val="sysDot"/>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sp>
          <p:nvSpPr>
            <p:cNvPr id="313" name="Rectangle"/>
            <p:cNvSpPr/>
            <p:nvPr/>
          </p:nvSpPr>
          <p:spPr>
            <a:xfrm>
              <a:off x="1193800" y="1143000"/>
              <a:ext cx="1358901" cy="546100"/>
            </a:xfrm>
            <a:prstGeom prst="rect">
              <a:avLst/>
            </a:prstGeom>
            <a:noFill/>
            <a:ln w="25400" cap="flat">
              <a:solidFill>
                <a:srgbClr val="9437FF"/>
              </a:solidFill>
              <a:prstDash val="sysDot"/>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grpSp>
      <p:grpSp>
        <p:nvGrpSpPr>
          <p:cNvPr id="319" name="Group"/>
          <p:cNvGrpSpPr/>
          <p:nvPr/>
        </p:nvGrpSpPr>
        <p:grpSpPr>
          <a:xfrm>
            <a:off x="2730500" y="4546600"/>
            <a:ext cx="3365500" cy="1930400"/>
            <a:chOff x="0" y="0"/>
            <a:chExt cx="3365500" cy="1930400"/>
          </a:xfrm>
        </p:grpSpPr>
        <p:sp>
          <p:nvSpPr>
            <p:cNvPr id="315" name="Rectangle"/>
            <p:cNvSpPr/>
            <p:nvPr/>
          </p:nvSpPr>
          <p:spPr>
            <a:xfrm>
              <a:off x="12700" y="1676400"/>
              <a:ext cx="1358901" cy="254000"/>
            </a:xfrm>
            <a:prstGeom prst="rect">
              <a:avLst/>
            </a:prstGeom>
            <a:noFill/>
            <a:ln w="25400" cap="flat">
              <a:solidFill>
                <a:srgbClr val="941100"/>
              </a:solidFill>
              <a:prstDash val="sysDot"/>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sp>
          <p:nvSpPr>
            <p:cNvPr id="316" name="Rectangle"/>
            <p:cNvSpPr/>
            <p:nvPr/>
          </p:nvSpPr>
          <p:spPr>
            <a:xfrm>
              <a:off x="0" y="1181100"/>
              <a:ext cx="1651000" cy="254000"/>
            </a:xfrm>
            <a:prstGeom prst="rect">
              <a:avLst/>
            </a:prstGeom>
            <a:noFill/>
            <a:ln w="25400" cap="flat">
              <a:solidFill>
                <a:srgbClr val="941100"/>
              </a:solidFill>
              <a:prstDash val="sysDot"/>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sp>
          <p:nvSpPr>
            <p:cNvPr id="317" name="Rectangle"/>
            <p:cNvSpPr/>
            <p:nvPr/>
          </p:nvSpPr>
          <p:spPr>
            <a:xfrm>
              <a:off x="1828800" y="533400"/>
              <a:ext cx="1358901" cy="254000"/>
            </a:xfrm>
            <a:prstGeom prst="rect">
              <a:avLst/>
            </a:prstGeom>
            <a:noFill/>
            <a:ln w="25400" cap="flat">
              <a:solidFill>
                <a:srgbClr val="941100"/>
              </a:solidFill>
              <a:prstDash val="sysDot"/>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sp>
          <p:nvSpPr>
            <p:cNvPr id="318" name="Rectangle"/>
            <p:cNvSpPr/>
            <p:nvPr/>
          </p:nvSpPr>
          <p:spPr>
            <a:xfrm>
              <a:off x="1752600" y="0"/>
              <a:ext cx="1612900" cy="254000"/>
            </a:xfrm>
            <a:prstGeom prst="rect">
              <a:avLst/>
            </a:prstGeom>
            <a:noFill/>
            <a:ln w="25400" cap="flat">
              <a:solidFill>
                <a:srgbClr val="941100"/>
              </a:solidFill>
              <a:prstDash val="sysDot"/>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grpSp>
      <p:graphicFrame>
        <p:nvGraphicFramePr>
          <p:cNvPr id="320" name="Table 1"/>
          <p:cNvGraphicFramePr/>
          <p:nvPr/>
        </p:nvGraphicFramePr>
        <p:xfrm>
          <a:off x="1079500" y="7874000"/>
          <a:ext cx="2641600" cy="1155700"/>
        </p:xfrm>
        <a:graphic xmlns:a="http://schemas.openxmlformats.org/drawingml/2006/main">
          <a:graphicData uri="http://schemas.openxmlformats.org/drawingml/2006/table">
            <a:tbl>
              <a:tblPr firstCol="0" firstRow="0" lastCol="0" lastRow="0" bandCol="0" bandRow="0" rtl="0">
                <a:tableStyleId>{8F44A2F1-9E1F-4B54-A3A2-5F16C0AD49E2}</a:tableStyleId>
              </a:tblPr>
              <a:tblGrid>
                <a:gridCol w="1320800"/>
                <a:gridCol w="1320800"/>
              </a:tblGrid>
              <a:tr h="393701">
                <a:tc>
                  <a:txBody>
                    <a:bodyPr/>
                    <a:lstStyle/>
                    <a:p>
                      <a:pPr>
                        <a:lnSpc>
                          <a:spcPts val="5700"/>
                        </a:lnSpc>
                        <a:tabLst>
                          <a:tab pos="1066800" algn="l"/>
                          <a:tab pos="1320800" algn="l"/>
                        </a:tabLst>
                        <a:defRPr sz="4800"/>
                      </a:pPr>
                    </a:p>
                  </a:txBody>
                  <a:tcPr marL="38100" marR="38100" marT="38100" marB="38100" anchor="ctr" anchorCtr="0" horzOverflow="overflow">
                    <a:lnL w="0">
                      <a:miter lim="400000"/>
                    </a:lnL>
                    <a:lnR w="0">
                      <a:miter lim="400000"/>
                    </a:lnR>
                    <a:lnT w="0">
                      <a:miter lim="400000"/>
                    </a:lnT>
                    <a:lnB w="0">
                      <a:miter lim="400000"/>
                    </a:lnB>
                  </a:tcPr>
                </a:tc>
                <a:tc>
                  <a:txBody>
                    <a:bodyPr/>
                    <a:lstStyle/>
                    <a:p>
                      <a:pPr marL="63500" marR="50800" algn="l">
                        <a:lnSpc>
                          <a:spcPts val="2800"/>
                        </a:lnSpc>
                        <a:tabLst>
                          <a:tab pos="1130300" algn="l"/>
                          <a:tab pos="1320800" algn="l"/>
                        </a:tabLst>
                      </a:pPr>
                      <a:r>
                        <a:rPr sz="2400">
                          <a:solidFill>
                            <a:srgbClr val="011993"/>
                          </a:solidFill>
                          <a:latin typeface="+mn-lt"/>
                          <a:ea typeface="+mn-ea"/>
                          <a:cs typeface="+mn-cs"/>
                          <a:sym typeface="Times Roman"/>
                        </a:rPr>
                        <a:t>Lexicon</a:t>
                      </a:r>
                    </a:p>
                  </a:txBody>
                  <a:tcPr marL="38100" marR="38100" marT="38100" marB="38100" anchor="ctr" anchorCtr="0" horzOverflow="overflow">
                    <a:lnL w="0">
                      <a:miter lim="400000"/>
                    </a:lnL>
                    <a:lnR w="0">
                      <a:miter lim="400000"/>
                    </a:lnR>
                    <a:lnT w="0">
                      <a:miter lim="400000"/>
                    </a:lnT>
                    <a:lnB w="0">
                      <a:miter lim="400000"/>
                    </a:lnB>
                  </a:tcPr>
                </a:tc>
              </a:tr>
              <a:tr h="380997">
                <a:tc>
                  <a:txBody>
                    <a:bodyPr/>
                    <a:lstStyle/>
                    <a:p>
                      <a:pPr>
                        <a:lnSpc>
                          <a:spcPts val="5700"/>
                        </a:lnSpc>
                        <a:tabLst>
                          <a:tab pos="1066800" algn="l"/>
                          <a:tab pos="1320800" algn="l"/>
                        </a:tabLst>
                        <a:defRPr sz="4800"/>
                      </a:pPr>
                    </a:p>
                  </a:txBody>
                  <a:tcPr marL="38100" marR="38100" marT="38100" marB="38100" anchor="ctr" anchorCtr="0" horzOverflow="overflow">
                    <a:lnL w="0">
                      <a:miter lim="400000"/>
                    </a:lnL>
                    <a:lnR w="0">
                      <a:miter lim="400000"/>
                    </a:lnR>
                    <a:lnT w="0">
                      <a:miter lim="400000"/>
                    </a:lnT>
                    <a:lnB w="0">
                      <a:miter lim="400000"/>
                    </a:lnB>
                  </a:tcPr>
                </a:tc>
                <a:tc>
                  <a:txBody>
                    <a:bodyPr/>
                    <a:lstStyle/>
                    <a:p>
                      <a:pPr marL="63500" marR="50800" algn="l">
                        <a:lnSpc>
                          <a:spcPts val="2800"/>
                        </a:lnSpc>
                        <a:tabLst>
                          <a:tab pos="1130300" algn="l"/>
                          <a:tab pos="1320800" algn="l"/>
                        </a:tabLst>
                      </a:pPr>
                      <a:r>
                        <a:rPr sz="2400">
                          <a:solidFill>
                            <a:srgbClr val="011993"/>
                          </a:solidFill>
                          <a:latin typeface="+mn-lt"/>
                          <a:ea typeface="+mn-ea"/>
                          <a:cs typeface="+mn-cs"/>
                          <a:sym typeface="Times Roman"/>
                        </a:rPr>
                        <a:t>Val. Prin.</a:t>
                      </a:r>
                    </a:p>
                  </a:txBody>
                  <a:tcPr marL="38100" marR="38100" marT="38100" marB="38100" anchor="ctr" anchorCtr="0" horzOverflow="overflow">
                    <a:lnL w="0">
                      <a:miter lim="400000"/>
                    </a:lnL>
                    <a:lnR w="0">
                      <a:miter lim="400000"/>
                    </a:lnR>
                    <a:lnT w="0">
                      <a:miter lim="400000"/>
                    </a:lnT>
                    <a:lnB w="0">
                      <a:miter lim="400000"/>
                    </a:lnB>
                  </a:tcPr>
                </a:tc>
              </a:tr>
              <a:tr h="381001">
                <a:tc>
                  <a:txBody>
                    <a:bodyPr/>
                    <a:lstStyle/>
                    <a:p>
                      <a:pPr>
                        <a:lnSpc>
                          <a:spcPts val="5700"/>
                        </a:lnSpc>
                        <a:tabLst>
                          <a:tab pos="1066800" algn="l"/>
                          <a:tab pos="1320800" algn="l"/>
                        </a:tabLst>
                        <a:defRPr sz="4800"/>
                      </a:pPr>
                    </a:p>
                  </a:txBody>
                  <a:tcPr marL="38100" marR="38100" marT="38100" marB="38100" anchor="ctr" anchorCtr="0" horzOverflow="overflow">
                    <a:lnL w="0">
                      <a:miter lim="400000"/>
                    </a:lnL>
                    <a:lnR w="0">
                      <a:miter lim="400000"/>
                    </a:lnR>
                    <a:lnT w="0">
                      <a:miter lim="400000"/>
                    </a:lnT>
                    <a:lnB w="0">
                      <a:miter lim="400000"/>
                    </a:lnB>
                  </a:tcPr>
                </a:tc>
                <a:tc>
                  <a:txBody>
                    <a:bodyPr/>
                    <a:lstStyle/>
                    <a:p>
                      <a:pPr marL="63500" marR="50800" algn="l">
                        <a:lnSpc>
                          <a:spcPts val="2800"/>
                        </a:lnSpc>
                        <a:tabLst>
                          <a:tab pos="1130300" algn="l"/>
                          <a:tab pos="1320800" algn="l"/>
                        </a:tabLst>
                      </a:pPr>
                      <a:r>
                        <a:rPr sz="2400">
                          <a:solidFill>
                            <a:srgbClr val="011993"/>
                          </a:solidFill>
                          <a:latin typeface="+mn-lt"/>
                          <a:ea typeface="+mn-ea"/>
                          <a:cs typeface="+mn-cs"/>
                          <a:sym typeface="Times Roman"/>
                        </a:rPr>
                        <a:t>Rules</a:t>
                      </a:r>
                    </a:p>
                  </a:txBody>
                  <a:tcPr marL="38100" marR="38100" marT="38100" marB="38100" anchor="ctr" anchorCtr="0" horzOverflow="overflow">
                    <a:lnL w="0">
                      <a:miter lim="400000"/>
                    </a:lnL>
                    <a:lnR w="0">
                      <a:miter lim="400000"/>
                    </a:lnR>
                    <a:lnT w="0">
                      <a:miter lim="400000"/>
                    </a:lnT>
                    <a:lnB w="0">
                      <a:miter lim="400000"/>
                    </a:lnB>
                  </a:tcPr>
                </a:tc>
              </a:tr>
            </a:tbl>
          </a:graphicData>
        </a:graphic>
      </p:graphicFrame>
      <p:sp>
        <p:nvSpPr>
          <p:cNvPr id="321" name="Rectangle"/>
          <p:cNvSpPr/>
          <p:nvPr/>
        </p:nvSpPr>
        <p:spPr>
          <a:xfrm>
            <a:off x="1346200" y="7899400"/>
            <a:ext cx="673100" cy="279400"/>
          </a:xfrm>
          <a:prstGeom prst="rect">
            <a:avLst/>
          </a:prstGeom>
          <a:solidFill>
            <a:srgbClr val="FF9300">
              <a:alpha val="58646"/>
            </a:srgbClr>
          </a:solidFill>
          <a:ln w="25400">
            <a:miter lim="400000"/>
          </a:ln>
        </p:spPr>
        <p:txBody>
          <a:bodyPr lIns="38100" tIns="38100" rIns="38100" bIns="38100" anchor="ctr"/>
          <a:lstStyle/>
          <a:p>
            <a:pPr>
              <a:defRPr>
                <a:effectLst>
                  <a:outerShdw sx="100000" sy="100000" kx="0" ky="0" algn="b" rotWithShape="0" blurRad="38100" dist="12700" dir="5400000">
                    <a:srgbClr val="000000">
                      <a:alpha val="50000"/>
                    </a:srgbClr>
                  </a:outerShdw>
                </a:effectLst>
              </a:defRPr>
            </a:pPr>
          </a:p>
        </p:txBody>
      </p:sp>
      <p:sp>
        <p:nvSpPr>
          <p:cNvPr id="322" name="Rectangle"/>
          <p:cNvSpPr/>
          <p:nvPr/>
        </p:nvSpPr>
        <p:spPr>
          <a:xfrm>
            <a:off x="1333500" y="8724900"/>
            <a:ext cx="800100" cy="241300"/>
          </a:xfrm>
          <a:prstGeom prst="rect">
            <a:avLst/>
          </a:prstGeom>
          <a:solidFill>
            <a:srgbClr val="FFFB00">
              <a:alpha val="53383"/>
            </a:srgbClr>
          </a:solidFill>
          <a:ln w="25400">
            <a:miter lim="400000"/>
          </a:ln>
        </p:spPr>
        <p:txBody>
          <a:bodyPr lIns="38100" tIns="38100" rIns="38100" bIns="38100" anchor="ctr"/>
          <a:lstStyle/>
          <a:p>
            <a:pPr>
              <a:defRPr>
                <a:effectLst>
                  <a:outerShdw sx="100000" sy="100000" kx="0" ky="0" algn="b" rotWithShape="0" blurRad="38100" dist="12700" dir="5400000">
                    <a:srgbClr val="000000">
                      <a:alpha val="50000"/>
                    </a:srgbClr>
                  </a:outerShdw>
                </a:effectLst>
              </a:defRPr>
            </a:pPr>
          </a:p>
        </p:txBody>
      </p:sp>
      <p:sp>
        <p:nvSpPr>
          <p:cNvPr id="323" name="Rectangle"/>
          <p:cNvSpPr/>
          <p:nvPr/>
        </p:nvSpPr>
        <p:spPr>
          <a:xfrm>
            <a:off x="1485900" y="8382000"/>
            <a:ext cx="508000" cy="152400"/>
          </a:xfrm>
          <a:prstGeom prst="rect">
            <a:avLst/>
          </a:prstGeom>
          <a:ln w="25400">
            <a:solidFill>
              <a:srgbClr val="000000"/>
            </a:solidFill>
            <a:prstDash val="sysDot"/>
            <a:miter lim="400000"/>
          </a:ln>
        </p:spPr>
        <p:txBody>
          <a:bodyPr lIns="38100" tIns="38100" rIns="38100" bIns="38100" anchor="ctr"/>
          <a:lstStyle/>
          <a:p>
            <a:pPr>
              <a:defRPr>
                <a:effectLst>
                  <a:outerShdw sx="100000" sy="100000" kx="0" ky="0" algn="b" rotWithShape="0" blurRad="38100" dist="12700" dir="5400000">
                    <a:srgbClr val="000000">
                      <a:alpha val="50000"/>
                    </a:srgbClr>
                  </a:outerShdw>
                </a:effectLst>
              </a:defRPr>
            </a:pPr>
          </a:p>
        </p:txBody>
      </p:sp>
      <p:sp>
        <p:nvSpPr>
          <p:cNvPr id="324" name="Rectangle"/>
          <p:cNvSpPr/>
          <p:nvPr/>
        </p:nvSpPr>
        <p:spPr>
          <a:xfrm>
            <a:off x="1231900" y="7823200"/>
            <a:ext cx="2603500" cy="1270000"/>
          </a:xfrm>
          <a:prstGeom prst="rect">
            <a:avLst/>
          </a:prstGeom>
          <a:ln w="25400">
            <a:solidFill>
              <a:srgbClr val="011993"/>
            </a:solidFill>
            <a:miter lim="400000"/>
          </a:ln>
        </p:spPr>
        <p:txBody>
          <a:bodyPr lIns="38100" tIns="38100" rIns="38100" bIns="38100" anchor="ctr"/>
          <a:lstStyle/>
          <a:p>
            <a:pPr>
              <a:defRPr>
                <a:effectLst>
                  <a:outerShdw sx="100000" sy="100000" kx="0" ky="0" algn="b" rotWithShape="0" blurRad="38100" dist="12700" dir="5400000">
                    <a:srgbClr val="000000">
                      <a:alpha val="50000"/>
                    </a:srgbClr>
                  </a:outerShdw>
                </a:effectLst>
              </a:defRPr>
            </a:pPr>
          </a:p>
        </p:txBody>
      </p:sp>
      <p:sp>
        <p:nvSpPr>
          <p:cNvPr id="325" name="Key"/>
          <p:cNvSpPr txBox="1"/>
          <p:nvPr/>
        </p:nvSpPr>
        <p:spPr>
          <a:xfrm>
            <a:off x="2070534" y="7277100"/>
            <a:ext cx="646832" cy="5080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lnSpc>
                <a:spcPts val="3300"/>
              </a:lnSpc>
              <a:defRPr sz="2800">
                <a:solidFill>
                  <a:srgbClr val="011993"/>
                </a:solidFill>
              </a:defRPr>
            </a:lvl1pPr>
          </a:lstStyle>
          <a:p>
            <a:pPr/>
            <a:r>
              <a:t>Key</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9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3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3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3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5" fill="hold">
                                  <p:stCondLst>
                                    <p:cond delay="0"/>
                                  </p:stCondLst>
                                  <p:iterate type="el" backwards="0">
                                    <p:tmAbs val="0"/>
                                  </p:iterate>
                                  <p:childTnLst>
                                    <p:set>
                                      <p:cBhvr>
                                        <p:cTn id="22" fill="hold"/>
                                        <p:tgtEl>
                                          <p:spTgt spid="29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0" presetID="1" grpId="6" fill="hold">
                                  <p:stCondLst>
                                    <p:cond delay="0"/>
                                  </p:stCondLst>
                                  <p:iterate type="el" backwards="0">
                                    <p:tmAbs val="0"/>
                                  </p:iterate>
                                  <p:childTnLst>
                                    <p:set>
                                      <p:cBhvr>
                                        <p:cTn id="26" fill="hold"/>
                                        <p:tgtEl>
                                          <p:spTgt spid="30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Class="entr" nodeType="clickEffect" presetSubtype="0" presetID="1" grpId="7" fill="hold">
                                  <p:stCondLst>
                                    <p:cond delay="0"/>
                                  </p:stCondLst>
                                  <p:iterate type="el" backwards="0">
                                    <p:tmAbs val="0"/>
                                  </p:iterate>
                                  <p:childTnLst>
                                    <p:set>
                                      <p:cBhvr>
                                        <p:cTn id="30" fill="hold"/>
                                        <p:tgtEl>
                                          <p:spTgt spid="30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93" grpId="1"/>
      <p:bldP build="whole" bldLvl="1" animBg="1" rev="0" advAuto="0" spid="311" grpId="3"/>
      <p:bldP build="whole" bldLvl="1" animBg="1" rev="0" advAuto="0" spid="319" grpId="4"/>
      <p:bldP build="whole" bldLvl="1" animBg="1" rev="0" advAuto="0" spid="314" grpId="2"/>
      <p:bldP build="whole" bldLvl="1" animBg="1" rev="0" advAuto="0" spid="296" grpId="5"/>
      <p:bldP build="whole" bldLvl="1" animBg="1" rev="0" advAuto="0" spid="300" grpId="6"/>
      <p:bldP build="whole" bldLvl="1" animBg="1" rev="0" advAuto="0" spid="306" grpId="7"/>
    </p:bldLst>
  </p:timing>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7" name="Required Identities:  Grammar Rules"/>
          <p:cNvSpPr txBox="1"/>
          <p:nvPr>
            <p:ph type="title"/>
          </p:nvPr>
        </p:nvSpPr>
        <p:spPr>
          <a:xfrm>
            <a:off x="1270000" y="558800"/>
            <a:ext cx="10464800" cy="927100"/>
          </a:xfrm>
          <a:prstGeom prst="rect">
            <a:avLst/>
          </a:prstGeom>
        </p:spPr>
        <p:txBody>
          <a:bodyPr/>
          <a:lstStyle/>
          <a:p>
            <a:pPr/>
            <a:r>
              <a:t>Required Identities:  Grammar Rules</a:t>
            </a:r>
          </a:p>
        </p:txBody>
      </p:sp>
      <p:pic>
        <p:nvPicPr>
          <p:cNvPr id="328" name="image-117.pdf" descr="image-117.pdf"/>
          <p:cNvPicPr>
            <a:picLocks noChangeAspect="1"/>
          </p:cNvPicPr>
          <p:nvPr/>
        </p:nvPicPr>
        <p:blipFill>
          <a:blip r:embed="rId2">
            <a:extLst/>
          </a:blip>
          <a:stretch>
            <a:fillRect/>
          </a:stretch>
        </p:blipFill>
        <p:spPr>
          <a:xfrm>
            <a:off x="1612900" y="1689100"/>
            <a:ext cx="9528822" cy="7883916"/>
          </a:xfrm>
          <a:prstGeom prst="rect">
            <a:avLst/>
          </a:prstGeom>
          <a:ln w="12700">
            <a:miter lim="400000"/>
          </a:ln>
        </p:spPr>
      </p:pic>
      <p:grpSp>
        <p:nvGrpSpPr>
          <p:cNvPr id="331" name="Group"/>
          <p:cNvGrpSpPr/>
          <p:nvPr/>
        </p:nvGrpSpPr>
        <p:grpSpPr>
          <a:xfrm>
            <a:off x="6858000" y="7988300"/>
            <a:ext cx="2844801" cy="660400"/>
            <a:chOff x="0" y="0"/>
            <a:chExt cx="2844800" cy="660400"/>
          </a:xfrm>
        </p:grpSpPr>
        <p:sp>
          <p:nvSpPr>
            <p:cNvPr id="329" name="Rectangle"/>
            <p:cNvSpPr/>
            <p:nvPr/>
          </p:nvSpPr>
          <p:spPr>
            <a:xfrm>
              <a:off x="2501900" y="342900"/>
              <a:ext cx="342901" cy="317500"/>
            </a:xfrm>
            <a:prstGeom prst="rect">
              <a:avLst/>
            </a:prstGeom>
            <a:noFill/>
            <a:ln w="25400" cap="flat">
              <a:solidFill>
                <a:srgbClr val="FF2600"/>
              </a:solidFill>
              <a:prstDash val="sysDot"/>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sp>
          <p:nvSpPr>
            <p:cNvPr id="330" name="Rectangle"/>
            <p:cNvSpPr/>
            <p:nvPr/>
          </p:nvSpPr>
          <p:spPr>
            <a:xfrm>
              <a:off x="0" y="0"/>
              <a:ext cx="342901" cy="317500"/>
            </a:xfrm>
            <a:prstGeom prst="rect">
              <a:avLst/>
            </a:prstGeom>
            <a:noFill/>
            <a:ln w="25400" cap="flat">
              <a:solidFill>
                <a:srgbClr val="FF2600"/>
              </a:solidFill>
              <a:prstDash val="sysDot"/>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grpSp>
      <p:grpSp>
        <p:nvGrpSpPr>
          <p:cNvPr id="334" name="Group"/>
          <p:cNvGrpSpPr/>
          <p:nvPr/>
        </p:nvGrpSpPr>
        <p:grpSpPr>
          <a:xfrm>
            <a:off x="6197600" y="6731000"/>
            <a:ext cx="1854201" cy="647700"/>
            <a:chOff x="0" y="0"/>
            <a:chExt cx="1854200" cy="647700"/>
          </a:xfrm>
        </p:grpSpPr>
        <p:sp>
          <p:nvSpPr>
            <p:cNvPr id="332" name="Rectangle"/>
            <p:cNvSpPr/>
            <p:nvPr/>
          </p:nvSpPr>
          <p:spPr>
            <a:xfrm>
              <a:off x="1511300" y="0"/>
              <a:ext cx="342901" cy="317500"/>
            </a:xfrm>
            <a:prstGeom prst="rect">
              <a:avLst/>
            </a:prstGeom>
            <a:noFill/>
            <a:ln w="25400" cap="flat">
              <a:solidFill>
                <a:srgbClr val="FF2600"/>
              </a:solidFill>
              <a:prstDash val="sysDot"/>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sp>
          <p:nvSpPr>
            <p:cNvPr id="333" name="Rectangle"/>
            <p:cNvSpPr/>
            <p:nvPr/>
          </p:nvSpPr>
          <p:spPr>
            <a:xfrm>
              <a:off x="0" y="330200"/>
              <a:ext cx="342901" cy="317500"/>
            </a:xfrm>
            <a:prstGeom prst="rect">
              <a:avLst/>
            </a:prstGeom>
            <a:noFill/>
            <a:ln w="25400" cap="flat">
              <a:solidFill>
                <a:srgbClr val="FF2600"/>
              </a:solidFill>
              <a:prstDash val="sysDot"/>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grpSp>
      <p:grpSp>
        <p:nvGrpSpPr>
          <p:cNvPr id="337" name="Group"/>
          <p:cNvGrpSpPr/>
          <p:nvPr/>
        </p:nvGrpSpPr>
        <p:grpSpPr>
          <a:xfrm>
            <a:off x="4279900" y="5461000"/>
            <a:ext cx="2641601" cy="647700"/>
            <a:chOff x="0" y="0"/>
            <a:chExt cx="2641600" cy="647700"/>
          </a:xfrm>
        </p:grpSpPr>
        <p:sp>
          <p:nvSpPr>
            <p:cNvPr id="335" name="Rectangle"/>
            <p:cNvSpPr/>
            <p:nvPr/>
          </p:nvSpPr>
          <p:spPr>
            <a:xfrm>
              <a:off x="2298700" y="0"/>
              <a:ext cx="342901" cy="317500"/>
            </a:xfrm>
            <a:prstGeom prst="rect">
              <a:avLst/>
            </a:prstGeom>
            <a:noFill/>
            <a:ln w="25400" cap="flat">
              <a:solidFill>
                <a:srgbClr val="FF2600"/>
              </a:solidFill>
              <a:prstDash val="sysDot"/>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sp>
          <p:nvSpPr>
            <p:cNvPr id="336" name="Rectangle"/>
            <p:cNvSpPr/>
            <p:nvPr/>
          </p:nvSpPr>
          <p:spPr>
            <a:xfrm>
              <a:off x="0" y="330200"/>
              <a:ext cx="342901" cy="317500"/>
            </a:xfrm>
            <a:prstGeom prst="rect">
              <a:avLst/>
            </a:prstGeom>
            <a:noFill/>
            <a:ln w="25400" cap="flat">
              <a:solidFill>
                <a:srgbClr val="FF2600"/>
              </a:solidFill>
              <a:prstDash val="sysDot"/>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grpSp>
      <p:grpSp>
        <p:nvGrpSpPr>
          <p:cNvPr id="340" name="Group"/>
          <p:cNvGrpSpPr/>
          <p:nvPr/>
        </p:nvGrpSpPr>
        <p:grpSpPr>
          <a:xfrm>
            <a:off x="1524000" y="4191000"/>
            <a:ext cx="4432301" cy="609600"/>
            <a:chOff x="0" y="0"/>
            <a:chExt cx="4432300" cy="609600"/>
          </a:xfrm>
        </p:grpSpPr>
        <p:sp>
          <p:nvSpPr>
            <p:cNvPr id="338" name="Rectangle"/>
            <p:cNvSpPr/>
            <p:nvPr/>
          </p:nvSpPr>
          <p:spPr>
            <a:xfrm>
              <a:off x="4089400" y="292100"/>
              <a:ext cx="342901" cy="317500"/>
            </a:xfrm>
            <a:prstGeom prst="rect">
              <a:avLst/>
            </a:prstGeom>
            <a:noFill/>
            <a:ln w="25400" cap="flat">
              <a:solidFill>
                <a:srgbClr val="FF2600"/>
              </a:solidFill>
              <a:prstDash val="sysDot"/>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sp>
          <p:nvSpPr>
            <p:cNvPr id="339" name="Rectangle"/>
            <p:cNvSpPr/>
            <p:nvPr/>
          </p:nvSpPr>
          <p:spPr>
            <a:xfrm>
              <a:off x="0" y="0"/>
              <a:ext cx="342901" cy="317500"/>
            </a:xfrm>
            <a:prstGeom prst="rect">
              <a:avLst/>
            </a:prstGeom>
            <a:noFill/>
            <a:ln w="25400" cap="flat">
              <a:solidFill>
                <a:srgbClr val="FF2600"/>
              </a:solidFill>
              <a:prstDash val="sysDot"/>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grpSp>
      <p:grpSp>
        <p:nvGrpSpPr>
          <p:cNvPr id="343" name="Group"/>
          <p:cNvGrpSpPr/>
          <p:nvPr/>
        </p:nvGrpSpPr>
        <p:grpSpPr>
          <a:xfrm>
            <a:off x="3213100" y="2895600"/>
            <a:ext cx="6769101" cy="647700"/>
            <a:chOff x="0" y="0"/>
            <a:chExt cx="6769100" cy="647700"/>
          </a:xfrm>
        </p:grpSpPr>
        <p:sp>
          <p:nvSpPr>
            <p:cNvPr id="341" name="Rectangle"/>
            <p:cNvSpPr/>
            <p:nvPr/>
          </p:nvSpPr>
          <p:spPr>
            <a:xfrm>
              <a:off x="6426200" y="330200"/>
              <a:ext cx="342901" cy="317500"/>
            </a:xfrm>
            <a:prstGeom prst="rect">
              <a:avLst/>
            </a:prstGeom>
            <a:noFill/>
            <a:ln w="25400" cap="flat">
              <a:solidFill>
                <a:srgbClr val="FF2600"/>
              </a:solidFill>
              <a:prstDash val="sysDot"/>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sp>
          <p:nvSpPr>
            <p:cNvPr id="342" name="Rectangle"/>
            <p:cNvSpPr/>
            <p:nvPr/>
          </p:nvSpPr>
          <p:spPr>
            <a:xfrm>
              <a:off x="0" y="0"/>
              <a:ext cx="342901" cy="317500"/>
            </a:xfrm>
            <a:prstGeom prst="rect">
              <a:avLst/>
            </a:prstGeom>
            <a:noFill/>
            <a:ln w="25400" cap="flat">
              <a:solidFill>
                <a:srgbClr val="FF2600"/>
              </a:solidFill>
              <a:prstDash val="sysDot"/>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grpSp>
      <p:grpSp>
        <p:nvGrpSpPr>
          <p:cNvPr id="346" name="Group"/>
          <p:cNvGrpSpPr/>
          <p:nvPr/>
        </p:nvGrpSpPr>
        <p:grpSpPr>
          <a:xfrm>
            <a:off x="8064500" y="4191000"/>
            <a:ext cx="2946401" cy="609600"/>
            <a:chOff x="0" y="0"/>
            <a:chExt cx="2946400" cy="609600"/>
          </a:xfrm>
        </p:grpSpPr>
        <p:sp>
          <p:nvSpPr>
            <p:cNvPr id="344" name="Rectangle"/>
            <p:cNvSpPr/>
            <p:nvPr/>
          </p:nvSpPr>
          <p:spPr>
            <a:xfrm>
              <a:off x="2603500" y="292100"/>
              <a:ext cx="342901" cy="317500"/>
            </a:xfrm>
            <a:prstGeom prst="rect">
              <a:avLst/>
            </a:prstGeom>
            <a:noFill/>
            <a:ln w="25400" cap="flat">
              <a:solidFill>
                <a:srgbClr val="FF2600"/>
              </a:solidFill>
              <a:prstDash val="sysDot"/>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sp>
          <p:nvSpPr>
            <p:cNvPr id="345" name="Rectangle"/>
            <p:cNvSpPr/>
            <p:nvPr/>
          </p:nvSpPr>
          <p:spPr>
            <a:xfrm>
              <a:off x="0" y="0"/>
              <a:ext cx="342901" cy="317500"/>
            </a:xfrm>
            <a:prstGeom prst="rect">
              <a:avLst/>
            </a:prstGeom>
            <a:noFill/>
            <a:ln w="25400" cap="flat">
              <a:solidFill>
                <a:srgbClr val="FF2600"/>
              </a:solidFill>
              <a:prstDash val="sysDot"/>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3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33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33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34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5" fill="hold">
                                  <p:stCondLst>
                                    <p:cond delay="0"/>
                                  </p:stCondLst>
                                  <p:iterate type="el" backwards="0">
                                    <p:tmAbs val="0"/>
                                  </p:iterate>
                                  <p:childTnLst>
                                    <p:set>
                                      <p:cBhvr>
                                        <p:cTn id="22" fill="hold"/>
                                        <p:tgtEl>
                                          <p:spTgt spid="34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Class="entr" nodeType="clickEffect" presetSubtype="0" presetID="1" grpId="6" fill="hold">
                                  <p:stCondLst>
                                    <p:cond delay="0"/>
                                  </p:stCondLst>
                                  <p:iterate type="el" backwards="0">
                                    <p:tmAbs val="0"/>
                                  </p:iterate>
                                  <p:childTnLst>
                                    <p:set>
                                      <p:cBhvr>
                                        <p:cTn id="26" fill="hold"/>
                                        <p:tgtEl>
                                          <p:spTgt spid="34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40" grpId="4"/>
      <p:bldP build="whole" bldLvl="1" animBg="1" rev="0" advAuto="0" spid="334" grpId="2"/>
      <p:bldP build="whole" bldLvl="1" animBg="1" rev="0" advAuto="0" spid="346" grpId="5"/>
      <p:bldP build="whole" bldLvl="1" animBg="1" rev="0" advAuto="0" spid="337" grpId="3"/>
      <p:bldP build="whole" bldLvl="1" animBg="1" rev="0" advAuto="0" spid="331" grpId="1"/>
      <p:bldP build="whole" bldLvl="1" animBg="1" rev="0" advAuto="0" spid="343" grpId="6"/>
    </p:bldLst>
  </p:timing>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48" name="Two Semantic Features:  the Lexicon &amp; SIP"/>
          <p:cNvSpPr txBox="1"/>
          <p:nvPr>
            <p:ph type="title"/>
          </p:nvPr>
        </p:nvSpPr>
        <p:spPr>
          <a:xfrm>
            <a:off x="723900" y="609600"/>
            <a:ext cx="11709400" cy="977900"/>
          </a:xfrm>
          <a:prstGeom prst="rect">
            <a:avLst/>
          </a:prstGeom>
        </p:spPr>
        <p:txBody>
          <a:bodyPr/>
          <a:lstStyle>
            <a:lvl1pPr>
              <a:lnSpc>
                <a:spcPts val="5700"/>
              </a:lnSpc>
              <a:defRPr sz="4800"/>
            </a:lvl1pPr>
          </a:lstStyle>
          <a:p>
            <a:pPr/>
            <a:r>
              <a:t>Two Semantic Features:  the Lexicon &amp; SIP </a:t>
            </a:r>
          </a:p>
        </p:txBody>
      </p:sp>
      <p:pic>
        <p:nvPicPr>
          <p:cNvPr id="349" name="image-119.pdf" descr="image-119.pdf"/>
          <p:cNvPicPr>
            <a:picLocks noChangeAspect="1"/>
          </p:cNvPicPr>
          <p:nvPr/>
        </p:nvPicPr>
        <p:blipFill>
          <a:blip r:embed="rId2">
            <a:extLst/>
          </a:blip>
          <a:stretch>
            <a:fillRect/>
          </a:stretch>
        </p:blipFill>
        <p:spPr>
          <a:xfrm>
            <a:off x="977900" y="1638300"/>
            <a:ext cx="11050301" cy="7456004"/>
          </a:xfrm>
          <a:prstGeom prst="rect">
            <a:avLst/>
          </a:prstGeom>
          <a:ln w="12700">
            <a:miter lim="400000"/>
          </a:ln>
        </p:spPr>
      </p:pic>
      <p:grpSp>
        <p:nvGrpSpPr>
          <p:cNvPr id="357" name="Group"/>
          <p:cNvGrpSpPr/>
          <p:nvPr/>
        </p:nvGrpSpPr>
        <p:grpSpPr>
          <a:xfrm>
            <a:off x="1117600" y="4064000"/>
            <a:ext cx="10782300" cy="4102100"/>
            <a:chOff x="0" y="0"/>
            <a:chExt cx="10782300" cy="4102100"/>
          </a:xfrm>
        </p:grpSpPr>
        <p:sp>
          <p:nvSpPr>
            <p:cNvPr id="350" name="Rectangle"/>
            <p:cNvSpPr/>
            <p:nvPr/>
          </p:nvSpPr>
          <p:spPr>
            <a:xfrm>
              <a:off x="0" y="0"/>
              <a:ext cx="1447800" cy="495300"/>
            </a:xfrm>
            <a:prstGeom prst="rect">
              <a:avLst/>
            </a:prstGeom>
            <a:solidFill>
              <a:srgbClr val="FF9300">
                <a:alpha val="33834"/>
              </a:srgbClr>
            </a:solidFill>
            <a:ln w="25400" cap="flat">
              <a:noFill/>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sp>
          <p:nvSpPr>
            <p:cNvPr id="351" name="Rectangle"/>
            <p:cNvSpPr/>
            <p:nvPr/>
          </p:nvSpPr>
          <p:spPr>
            <a:xfrm>
              <a:off x="1765300" y="1181100"/>
              <a:ext cx="1295400" cy="495300"/>
            </a:xfrm>
            <a:prstGeom prst="rect">
              <a:avLst/>
            </a:prstGeom>
            <a:solidFill>
              <a:srgbClr val="FF9300">
                <a:alpha val="33834"/>
              </a:srgbClr>
            </a:solidFill>
            <a:ln w="25400" cap="flat">
              <a:noFill/>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sp>
          <p:nvSpPr>
            <p:cNvPr id="352" name="Rectangle"/>
            <p:cNvSpPr/>
            <p:nvPr/>
          </p:nvSpPr>
          <p:spPr>
            <a:xfrm>
              <a:off x="3517900" y="2374900"/>
              <a:ext cx="1295400" cy="495300"/>
            </a:xfrm>
            <a:prstGeom prst="rect">
              <a:avLst/>
            </a:prstGeom>
            <a:solidFill>
              <a:srgbClr val="FF9300">
                <a:alpha val="33834"/>
              </a:srgbClr>
            </a:solidFill>
            <a:ln w="25400" cap="flat">
              <a:noFill/>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sp>
          <p:nvSpPr>
            <p:cNvPr id="353" name="Rectangle"/>
            <p:cNvSpPr/>
            <p:nvPr/>
          </p:nvSpPr>
          <p:spPr>
            <a:xfrm>
              <a:off x="7874000" y="3606800"/>
              <a:ext cx="1295400" cy="495300"/>
            </a:xfrm>
            <a:prstGeom prst="rect">
              <a:avLst/>
            </a:prstGeom>
            <a:solidFill>
              <a:srgbClr val="FF9300">
                <a:alpha val="33834"/>
              </a:srgbClr>
            </a:solidFill>
            <a:ln w="25400" cap="flat">
              <a:noFill/>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sp>
          <p:nvSpPr>
            <p:cNvPr id="354" name="Rectangle"/>
            <p:cNvSpPr/>
            <p:nvPr/>
          </p:nvSpPr>
          <p:spPr>
            <a:xfrm>
              <a:off x="5245100" y="3606800"/>
              <a:ext cx="1447800" cy="495300"/>
            </a:xfrm>
            <a:prstGeom prst="rect">
              <a:avLst/>
            </a:prstGeom>
            <a:solidFill>
              <a:srgbClr val="FF9300">
                <a:alpha val="33834"/>
              </a:srgbClr>
            </a:solidFill>
            <a:ln w="25400" cap="flat">
              <a:noFill/>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sp>
          <p:nvSpPr>
            <p:cNvPr id="355" name="Rectangle"/>
            <p:cNvSpPr/>
            <p:nvPr/>
          </p:nvSpPr>
          <p:spPr>
            <a:xfrm>
              <a:off x="6705600" y="0"/>
              <a:ext cx="1447800" cy="495300"/>
            </a:xfrm>
            <a:prstGeom prst="rect">
              <a:avLst/>
            </a:prstGeom>
            <a:solidFill>
              <a:srgbClr val="FF9300">
                <a:alpha val="33834"/>
              </a:srgbClr>
            </a:solidFill>
            <a:ln w="25400" cap="flat">
              <a:noFill/>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sp>
          <p:nvSpPr>
            <p:cNvPr id="356" name="Rectangle"/>
            <p:cNvSpPr/>
            <p:nvPr/>
          </p:nvSpPr>
          <p:spPr>
            <a:xfrm>
              <a:off x="9334500" y="0"/>
              <a:ext cx="1447800" cy="495300"/>
            </a:xfrm>
            <a:prstGeom prst="rect">
              <a:avLst/>
            </a:prstGeom>
            <a:solidFill>
              <a:srgbClr val="FF9300">
                <a:alpha val="33834"/>
              </a:srgbClr>
            </a:solidFill>
            <a:ln w="25400" cap="flat">
              <a:noFill/>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grpSp>
      <p:grpSp>
        <p:nvGrpSpPr>
          <p:cNvPr id="361" name="Group"/>
          <p:cNvGrpSpPr/>
          <p:nvPr/>
        </p:nvGrpSpPr>
        <p:grpSpPr>
          <a:xfrm>
            <a:off x="5981700" y="1638300"/>
            <a:ext cx="4622800" cy="2959100"/>
            <a:chOff x="0" y="0"/>
            <a:chExt cx="4622800" cy="2959100"/>
          </a:xfrm>
        </p:grpSpPr>
        <p:sp>
          <p:nvSpPr>
            <p:cNvPr id="358" name="Rectangle"/>
            <p:cNvSpPr/>
            <p:nvPr/>
          </p:nvSpPr>
          <p:spPr>
            <a:xfrm>
              <a:off x="1803400" y="2387600"/>
              <a:ext cx="1422400" cy="571500"/>
            </a:xfrm>
            <a:prstGeom prst="rect">
              <a:avLst/>
            </a:prstGeom>
            <a:noFill/>
            <a:ln w="25400" cap="flat">
              <a:solidFill>
                <a:srgbClr val="FF2600"/>
              </a:solidFill>
              <a:prstDash val="sysDot"/>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sp>
          <p:nvSpPr>
            <p:cNvPr id="359" name="Rectangle"/>
            <p:cNvSpPr/>
            <p:nvPr/>
          </p:nvSpPr>
          <p:spPr>
            <a:xfrm>
              <a:off x="3175000" y="1155700"/>
              <a:ext cx="1447800" cy="571500"/>
            </a:xfrm>
            <a:prstGeom prst="rect">
              <a:avLst/>
            </a:prstGeom>
            <a:noFill/>
            <a:ln w="25400" cap="flat">
              <a:solidFill>
                <a:srgbClr val="FF2600"/>
              </a:solidFill>
              <a:prstDash val="sysDot"/>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sp>
          <p:nvSpPr>
            <p:cNvPr id="360" name="Rectangle"/>
            <p:cNvSpPr/>
            <p:nvPr/>
          </p:nvSpPr>
          <p:spPr>
            <a:xfrm>
              <a:off x="0" y="0"/>
              <a:ext cx="1447800" cy="571500"/>
            </a:xfrm>
            <a:prstGeom prst="rect">
              <a:avLst/>
            </a:prstGeom>
            <a:noFill/>
            <a:ln w="25400" cap="flat">
              <a:solidFill>
                <a:srgbClr val="FF2600"/>
              </a:solidFill>
              <a:prstDash val="sysDot"/>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grpSp>
      <p:grpSp>
        <p:nvGrpSpPr>
          <p:cNvPr id="364" name="Group"/>
          <p:cNvGrpSpPr/>
          <p:nvPr/>
        </p:nvGrpSpPr>
        <p:grpSpPr>
          <a:xfrm>
            <a:off x="7708900" y="6400800"/>
            <a:ext cx="2565400" cy="1790700"/>
            <a:chOff x="0" y="0"/>
            <a:chExt cx="2565400" cy="1790700"/>
          </a:xfrm>
        </p:grpSpPr>
        <p:sp>
          <p:nvSpPr>
            <p:cNvPr id="362" name="Rectangle"/>
            <p:cNvSpPr/>
            <p:nvPr/>
          </p:nvSpPr>
          <p:spPr>
            <a:xfrm>
              <a:off x="1257300" y="1219200"/>
              <a:ext cx="1308100" cy="571500"/>
            </a:xfrm>
            <a:prstGeom prst="rect">
              <a:avLst/>
            </a:prstGeom>
            <a:noFill/>
            <a:ln w="25400" cap="flat">
              <a:solidFill>
                <a:srgbClr val="00F900"/>
              </a:solidFill>
              <a:prstDash val="sysDot"/>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sp>
          <p:nvSpPr>
            <p:cNvPr id="363" name="Rectangle"/>
            <p:cNvSpPr/>
            <p:nvPr/>
          </p:nvSpPr>
          <p:spPr>
            <a:xfrm>
              <a:off x="0" y="0"/>
              <a:ext cx="1308100" cy="571500"/>
            </a:xfrm>
            <a:prstGeom prst="rect">
              <a:avLst/>
            </a:prstGeom>
            <a:noFill/>
            <a:ln w="25400" cap="flat">
              <a:solidFill>
                <a:srgbClr val="00F900"/>
              </a:solidFill>
              <a:prstDash val="sysDot"/>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grpSp>
      <p:grpSp>
        <p:nvGrpSpPr>
          <p:cNvPr id="367" name="Group"/>
          <p:cNvGrpSpPr/>
          <p:nvPr/>
        </p:nvGrpSpPr>
        <p:grpSpPr>
          <a:xfrm>
            <a:off x="4648200" y="5207000"/>
            <a:ext cx="2832100" cy="1778000"/>
            <a:chOff x="0" y="0"/>
            <a:chExt cx="2832100" cy="1778000"/>
          </a:xfrm>
        </p:grpSpPr>
        <p:sp>
          <p:nvSpPr>
            <p:cNvPr id="365" name="Rectangle"/>
            <p:cNvSpPr/>
            <p:nvPr/>
          </p:nvSpPr>
          <p:spPr>
            <a:xfrm>
              <a:off x="0" y="1206500"/>
              <a:ext cx="1308100" cy="571500"/>
            </a:xfrm>
            <a:prstGeom prst="rect">
              <a:avLst/>
            </a:prstGeom>
            <a:noFill/>
            <a:ln w="25400" cap="flat">
              <a:solidFill>
                <a:srgbClr val="0096FF"/>
              </a:solidFill>
              <a:prstDash val="sysDot"/>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sp>
          <p:nvSpPr>
            <p:cNvPr id="366" name="Rectangle"/>
            <p:cNvSpPr/>
            <p:nvPr/>
          </p:nvSpPr>
          <p:spPr>
            <a:xfrm>
              <a:off x="1524000" y="0"/>
              <a:ext cx="1308100" cy="571500"/>
            </a:xfrm>
            <a:prstGeom prst="rect">
              <a:avLst/>
            </a:prstGeom>
            <a:noFill/>
            <a:ln w="25400" cap="flat">
              <a:solidFill>
                <a:srgbClr val="0096FF"/>
              </a:solidFill>
              <a:prstDash val="sysDot"/>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grpSp>
      <p:grpSp>
        <p:nvGrpSpPr>
          <p:cNvPr id="371" name="Group"/>
          <p:cNvGrpSpPr/>
          <p:nvPr/>
        </p:nvGrpSpPr>
        <p:grpSpPr>
          <a:xfrm>
            <a:off x="2806700" y="2794000"/>
            <a:ext cx="3124200" cy="2984500"/>
            <a:chOff x="0" y="0"/>
            <a:chExt cx="3124200" cy="2984500"/>
          </a:xfrm>
        </p:grpSpPr>
        <p:sp>
          <p:nvSpPr>
            <p:cNvPr id="368" name="Rectangle"/>
            <p:cNvSpPr/>
            <p:nvPr/>
          </p:nvSpPr>
          <p:spPr>
            <a:xfrm>
              <a:off x="63500" y="2413000"/>
              <a:ext cx="1308100" cy="571500"/>
            </a:xfrm>
            <a:prstGeom prst="rect">
              <a:avLst/>
            </a:prstGeom>
            <a:noFill/>
            <a:ln w="25400" cap="flat">
              <a:solidFill>
                <a:srgbClr val="942193"/>
              </a:solidFill>
              <a:prstDash val="sysDot"/>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sp>
          <p:nvSpPr>
            <p:cNvPr id="369" name="Rectangle"/>
            <p:cNvSpPr/>
            <p:nvPr/>
          </p:nvSpPr>
          <p:spPr>
            <a:xfrm>
              <a:off x="1676400" y="1231900"/>
              <a:ext cx="1447800" cy="571500"/>
            </a:xfrm>
            <a:prstGeom prst="rect">
              <a:avLst/>
            </a:prstGeom>
            <a:noFill/>
            <a:ln w="25400" cap="flat">
              <a:solidFill>
                <a:srgbClr val="942193"/>
              </a:solidFill>
              <a:prstDash val="sysDot"/>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sp>
          <p:nvSpPr>
            <p:cNvPr id="370" name="Rectangle"/>
            <p:cNvSpPr/>
            <p:nvPr/>
          </p:nvSpPr>
          <p:spPr>
            <a:xfrm>
              <a:off x="0" y="0"/>
              <a:ext cx="1447800" cy="571500"/>
            </a:xfrm>
            <a:prstGeom prst="rect">
              <a:avLst/>
            </a:prstGeom>
            <a:noFill/>
            <a:ln w="25400" cap="flat">
              <a:solidFill>
                <a:srgbClr val="942193"/>
              </a:solidFill>
              <a:prstDash val="sysDot"/>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35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36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36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37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0" presetID="1" grpId="5" fill="hold">
                                  <p:stCondLst>
                                    <p:cond delay="0"/>
                                  </p:stCondLst>
                                  <p:iterate type="el" backwards="0">
                                    <p:tmAbs val="0"/>
                                  </p:iterate>
                                  <p:childTnLst>
                                    <p:set>
                                      <p:cBhvr>
                                        <p:cTn id="22" fill="hold"/>
                                        <p:tgtEl>
                                          <p:spTgt spid="36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64" grpId="2"/>
      <p:bldP build="whole" bldLvl="1" animBg="1" rev="0" advAuto="0" spid="357" grpId="1"/>
      <p:bldP build="whole" bldLvl="1" animBg="1" rev="0" advAuto="0" spid="371" grpId="4"/>
      <p:bldP build="whole" bldLvl="1" animBg="1" rev="0" advAuto="0" spid="361" grpId="5"/>
      <p:bldP build="whole" bldLvl="1" animBg="1" rev="0" advAuto="0" spid="367" grpId="3"/>
    </p:bldLst>
  </p:timing>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73" name="RESTR Values and the SCP"/>
          <p:cNvSpPr txBox="1"/>
          <p:nvPr>
            <p:ph type="title"/>
          </p:nvPr>
        </p:nvSpPr>
        <p:spPr>
          <a:prstGeom prst="rect">
            <a:avLst/>
          </a:prstGeom>
        </p:spPr>
        <p:txBody>
          <a:bodyPr/>
          <a:lstStyle>
            <a:lvl1pPr>
              <a:lnSpc>
                <a:spcPts val="5700"/>
              </a:lnSpc>
              <a:defRPr sz="4800"/>
            </a:lvl1pPr>
          </a:lstStyle>
          <a:p>
            <a:pPr/>
            <a:r>
              <a:t>RESTR Values and the SCP</a:t>
            </a:r>
          </a:p>
        </p:txBody>
      </p:sp>
      <p:pic>
        <p:nvPicPr>
          <p:cNvPr id="374" name="image-120.pdf" descr="image-120.pdf"/>
          <p:cNvPicPr>
            <a:picLocks noChangeAspect="1"/>
          </p:cNvPicPr>
          <p:nvPr/>
        </p:nvPicPr>
        <p:blipFill>
          <a:blip r:embed="rId2">
            <a:extLst/>
          </a:blip>
          <a:stretch>
            <a:fillRect/>
          </a:stretch>
        </p:blipFill>
        <p:spPr>
          <a:xfrm>
            <a:off x="723900" y="2044700"/>
            <a:ext cx="11961591" cy="7158888"/>
          </a:xfrm>
          <a:prstGeom prst="rect">
            <a:avLst/>
          </a:prstGeom>
          <a:ln w="12700">
            <a:miter lim="400000"/>
          </a:ln>
        </p:spPr>
      </p:pic>
      <p:sp>
        <p:nvSpPr>
          <p:cNvPr id="375" name="Rectangle"/>
          <p:cNvSpPr/>
          <p:nvPr/>
        </p:nvSpPr>
        <p:spPr>
          <a:xfrm>
            <a:off x="1003300" y="4356100"/>
            <a:ext cx="1638300" cy="723900"/>
          </a:xfrm>
          <a:prstGeom prst="rect">
            <a:avLst/>
          </a:prstGeom>
          <a:solidFill>
            <a:srgbClr val="FF9300">
              <a:alpha val="33834"/>
            </a:srgbClr>
          </a:solidFill>
          <a:ln w="25400">
            <a:miter lim="400000"/>
          </a:ln>
        </p:spPr>
        <p:txBody>
          <a:bodyPr lIns="38100" tIns="38100" rIns="38100" bIns="38100" anchor="ctr"/>
          <a:lstStyle/>
          <a:p>
            <a:pPr>
              <a:defRPr>
                <a:effectLst>
                  <a:outerShdw sx="100000" sy="100000" kx="0" ky="0" algn="b" rotWithShape="0" blurRad="38100" dist="12700" dir="5400000">
                    <a:srgbClr val="000000">
                      <a:alpha val="50000"/>
                    </a:srgbClr>
                  </a:outerShdw>
                </a:effectLst>
              </a:defRPr>
            </a:pPr>
          </a:p>
        </p:txBody>
      </p:sp>
      <p:sp>
        <p:nvSpPr>
          <p:cNvPr id="376" name="Rectangle"/>
          <p:cNvSpPr/>
          <p:nvPr/>
        </p:nvSpPr>
        <p:spPr>
          <a:xfrm>
            <a:off x="2844800" y="5486400"/>
            <a:ext cx="2489200" cy="914400"/>
          </a:xfrm>
          <a:prstGeom prst="rect">
            <a:avLst/>
          </a:prstGeom>
          <a:solidFill>
            <a:srgbClr val="FF9300">
              <a:alpha val="33834"/>
            </a:srgbClr>
          </a:solidFill>
          <a:ln w="25400">
            <a:miter lim="400000"/>
          </a:ln>
        </p:spPr>
        <p:txBody>
          <a:bodyPr lIns="38100" tIns="38100" rIns="38100" bIns="38100" anchor="ctr"/>
          <a:lstStyle/>
          <a:p>
            <a:pPr>
              <a:defRPr>
                <a:effectLst>
                  <a:outerShdw sx="100000" sy="100000" kx="0" ky="0" algn="b" rotWithShape="0" blurRad="38100" dist="12700" dir="5400000">
                    <a:srgbClr val="000000">
                      <a:alpha val="50000"/>
                    </a:srgbClr>
                  </a:outerShdw>
                </a:effectLst>
              </a:defRPr>
            </a:pPr>
          </a:p>
        </p:txBody>
      </p:sp>
      <p:sp>
        <p:nvSpPr>
          <p:cNvPr id="377" name="Rectangle"/>
          <p:cNvSpPr/>
          <p:nvPr/>
        </p:nvSpPr>
        <p:spPr>
          <a:xfrm>
            <a:off x="6438900" y="7810500"/>
            <a:ext cx="1676400" cy="711200"/>
          </a:xfrm>
          <a:prstGeom prst="rect">
            <a:avLst/>
          </a:prstGeom>
          <a:solidFill>
            <a:srgbClr val="FF9300">
              <a:alpha val="33834"/>
            </a:srgbClr>
          </a:solidFill>
          <a:ln w="25400">
            <a:miter lim="400000"/>
          </a:ln>
        </p:spPr>
        <p:txBody>
          <a:bodyPr lIns="38100" tIns="38100" rIns="38100" bIns="38100" anchor="ctr"/>
          <a:lstStyle/>
          <a:p>
            <a:pPr>
              <a:defRPr>
                <a:effectLst>
                  <a:outerShdw sx="100000" sy="100000" kx="0" ky="0" algn="b" rotWithShape="0" blurRad="38100" dist="12700" dir="5400000">
                    <a:srgbClr val="000000">
                      <a:alpha val="50000"/>
                    </a:srgbClr>
                  </a:outerShdw>
                </a:effectLst>
              </a:defRPr>
            </a:pPr>
          </a:p>
        </p:txBody>
      </p:sp>
      <p:sp>
        <p:nvSpPr>
          <p:cNvPr id="378" name="Rectangle"/>
          <p:cNvSpPr/>
          <p:nvPr/>
        </p:nvSpPr>
        <p:spPr>
          <a:xfrm>
            <a:off x="9258300" y="7810500"/>
            <a:ext cx="2057400" cy="711200"/>
          </a:xfrm>
          <a:prstGeom prst="rect">
            <a:avLst/>
          </a:prstGeom>
          <a:solidFill>
            <a:srgbClr val="FF9300">
              <a:alpha val="33834"/>
            </a:srgbClr>
          </a:solidFill>
          <a:ln w="25400">
            <a:miter lim="400000"/>
          </a:ln>
        </p:spPr>
        <p:txBody>
          <a:bodyPr lIns="38100" tIns="38100" rIns="38100" bIns="38100" anchor="ctr"/>
          <a:lstStyle/>
          <a:p>
            <a:pPr>
              <a:defRPr>
                <a:effectLst>
                  <a:outerShdw sx="100000" sy="100000" kx="0" ky="0" algn="b" rotWithShape="0" blurRad="38100" dist="12700" dir="5400000">
                    <a:srgbClr val="000000">
                      <a:alpha val="50000"/>
                    </a:srgbClr>
                  </a:outerShdw>
                </a:effectLst>
              </a:defRPr>
            </a:pPr>
          </a:p>
        </p:txBody>
      </p:sp>
      <p:sp>
        <p:nvSpPr>
          <p:cNvPr id="379" name="Rectangle"/>
          <p:cNvSpPr/>
          <p:nvPr/>
        </p:nvSpPr>
        <p:spPr>
          <a:xfrm>
            <a:off x="7696200" y="4368800"/>
            <a:ext cx="1968500" cy="876300"/>
          </a:xfrm>
          <a:prstGeom prst="rect">
            <a:avLst/>
          </a:prstGeom>
          <a:solidFill>
            <a:srgbClr val="FF9300">
              <a:alpha val="33834"/>
            </a:srgbClr>
          </a:solidFill>
          <a:ln w="25400">
            <a:miter lim="400000"/>
          </a:ln>
        </p:spPr>
        <p:txBody>
          <a:bodyPr lIns="38100" tIns="38100" rIns="38100" bIns="38100" anchor="ctr"/>
          <a:lstStyle/>
          <a:p>
            <a:pPr>
              <a:defRPr>
                <a:effectLst>
                  <a:outerShdw sx="100000" sy="100000" kx="0" ky="0" algn="b" rotWithShape="0" blurRad="38100" dist="12700" dir="5400000">
                    <a:srgbClr val="000000">
                      <a:alpha val="50000"/>
                    </a:srgbClr>
                  </a:outerShdw>
                </a:effectLst>
              </a:defRPr>
            </a:pPr>
          </a:p>
        </p:txBody>
      </p:sp>
      <p:sp>
        <p:nvSpPr>
          <p:cNvPr id="380" name="Rectangle"/>
          <p:cNvSpPr/>
          <p:nvPr/>
        </p:nvSpPr>
        <p:spPr>
          <a:xfrm>
            <a:off x="10858500" y="4381500"/>
            <a:ext cx="1752600" cy="698500"/>
          </a:xfrm>
          <a:prstGeom prst="rect">
            <a:avLst/>
          </a:prstGeom>
          <a:solidFill>
            <a:srgbClr val="FF9300">
              <a:alpha val="33834"/>
            </a:srgbClr>
          </a:solidFill>
          <a:ln w="25400">
            <a:miter lim="400000"/>
          </a:ln>
        </p:spPr>
        <p:txBody>
          <a:bodyPr lIns="38100" tIns="38100" rIns="38100" bIns="38100" anchor="ctr"/>
          <a:lstStyle/>
          <a:p>
            <a:pPr>
              <a:defRPr>
                <a:effectLst>
                  <a:outerShdw sx="100000" sy="100000" kx="0" ky="0" algn="b" rotWithShape="0" blurRad="38100" dist="12700" dir="5400000">
                    <a:srgbClr val="000000">
                      <a:alpha val="50000"/>
                    </a:srgbClr>
                  </a:outerShdw>
                </a:effectLst>
              </a:defRPr>
            </a:pPr>
          </a:p>
        </p:txBody>
      </p:sp>
      <p:sp>
        <p:nvSpPr>
          <p:cNvPr id="381" name="Rectangle"/>
          <p:cNvSpPr/>
          <p:nvPr/>
        </p:nvSpPr>
        <p:spPr>
          <a:xfrm>
            <a:off x="5232400" y="6680200"/>
            <a:ext cx="203200" cy="215900"/>
          </a:xfrm>
          <a:prstGeom prst="rect">
            <a:avLst/>
          </a:prstGeom>
          <a:solidFill>
            <a:srgbClr val="FF9300">
              <a:alpha val="33834"/>
            </a:srgbClr>
          </a:solidFill>
          <a:ln w="25400">
            <a:miter lim="400000"/>
          </a:ln>
        </p:spPr>
        <p:txBody>
          <a:bodyPr lIns="38100" tIns="38100" rIns="38100" bIns="38100" anchor="ctr"/>
          <a:lstStyle/>
          <a:p>
            <a:pPr>
              <a:defRPr>
                <a:effectLst>
                  <a:outerShdw sx="100000" sy="100000" kx="0" ky="0" algn="b" rotWithShape="0" blurRad="38100" dist="12700" dir="5400000">
                    <a:srgbClr val="000000">
                      <a:alpha val="50000"/>
                    </a:srgbClr>
                  </a:outerShdw>
                </a:effectLst>
              </a:defRPr>
            </a:pPr>
          </a:p>
        </p:txBody>
      </p:sp>
      <p:sp>
        <p:nvSpPr>
          <p:cNvPr id="382"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84" name="An Ungrammatical Example"/>
          <p:cNvSpPr txBox="1"/>
          <p:nvPr>
            <p:ph type="title"/>
          </p:nvPr>
        </p:nvSpPr>
        <p:spPr>
          <a:prstGeom prst="rect">
            <a:avLst/>
          </a:prstGeom>
        </p:spPr>
        <p:txBody>
          <a:bodyPr/>
          <a:lstStyle>
            <a:lvl1pPr>
              <a:lnSpc>
                <a:spcPts val="5700"/>
              </a:lnSpc>
              <a:defRPr sz="4800"/>
            </a:lvl1pPr>
          </a:lstStyle>
          <a:p>
            <a:pPr/>
            <a:r>
              <a:t>An Ungrammatical Example</a:t>
            </a:r>
          </a:p>
        </p:txBody>
      </p:sp>
      <p:pic>
        <p:nvPicPr>
          <p:cNvPr id="385" name="image-121.pdf" descr="image-121.pdf"/>
          <p:cNvPicPr>
            <a:picLocks noChangeAspect="1"/>
          </p:cNvPicPr>
          <p:nvPr/>
        </p:nvPicPr>
        <p:blipFill>
          <a:blip r:embed="rId2">
            <a:extLst/>
          </a:blip>
          <a:stretch>
            <a:fillRect/>
          </a:stretch>
        </p:blipFill>
        <p:spPr>
          <a:xfrm>
            <a:off x="2755900" y="1765300"/>
            <a:ext cx="8551379" cy="5549902"/>
          </a:xfrm>
          <a:prstGeom prst="rect">
            <a:avLst/>
          </a:prstGeom>
          <a:ln w="12700">
            <a:miter lim="400000"/>
          </a:ln>
        </p:spPr>
      </p:pic>
      <p:sp>
        <p:nvSpPr>
          <p:cNvPr id="386" name="What’s wrong with this sentence?"/>
          <p:cNvSpPr txBox="1"/>
          <p:nvPr/>
        </p:nvSpPr>
        <p:spPr>
          <a:xfrm>
            <a:off x="1231900" y="7645400"/>
            <a:ext cx="9664700" cy="7239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tabLst>
                <a:tab pos="1066800" algn="l"/>
                <a:tab pos="9690100" algn="l"/>
              </a:tabLst>
            </a:lvl1pPr>
          </a:lstStyle>
          <a:p>
            <a:pPr/>
            <a:r>
              <a:t>What’s wrong with this sentence?</a:t>
            </a:r>
          </a:p>
        </p:txBody>
      </p:sp>
      <p:sp>
        <p:nvSpPr>
          <p:cNvPr id="387"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38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86" grpId="1"/>
    </p:bldLst>
  </p:timing>
</p:sld>
</file>

<file path=ppt/slides/slide3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89" name="An Ungrammatical Example"/>
          <p:cNvSpPr txBox="1"/>
          <p:nvPr>
            <p:ph type="title"/>
          </p:nvPr>
        </p:nvSpPr>
        <p:spPr>
          <a:prstGeom prst="rect">
            <a:avLst/>
          </a:prstGeom>
        </p:spPr>
        <p:txBody>
          <a:bodyPr/>
          <a:lstStyle>
            <a:lvl1pPr>
              <a:lnSpc>
                <a:spcPts val="5700"/>
              </a:lnSpc>
              <a:defRPr sz="4800"/>
            </a:lvl1pPr>
          </a:lstStyle>
          <a:p>
            <a:pPr/>
            <a:r>
              <a:t>An Ungrammatical Example</a:t>
            </a:r>
          </a:p>
        </p:txBody>
      </p:sp>
      <p:sp>
        <p:nvSpPr>
          <p:cNvPr id="390" name="What’s wrong with this sentence?"/>
          <p:cNvSpPr txBox="1"/>
          <p:nvPr/>
        </p:nvSpPr>
        <p:spPr>
          <a:xfrm>
            <a:off x="1244600" y="7645400"/>
            <a:ext cx="9664700" cy="7239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tabLst>
                <a:tab pos="1066800" algn="l"/>
                <a:tab pos="9690100" algn="l"/>
              </a:tabLst>
            </a:lvl1pPr>
          </a:lstStyle>
          <a:p>
            <a:pPr/>
            <a:r>
              <a:t>What’s wrong with this sentence?</a:t>
            </a:r>
          </a:p>
        </p:txBody>
      </p:sp>
      <p:pic>
        <p:nvPicPr>
          <p:cNvPr id="391" name="image-122.pdf" descr="image-122.pdf"/>
          <p:cNvPicPr>
            <a:picLocks noChangeAspect="1"/>
          </p:cNvPicPr>
          <p:nvPr/>
        </p:nvPicPr>
        <p:blipFill>
          <a:blip r:embed="rId2">
            <a:extLst/>
          </a:blip>
          <a:stretch>
            <a:fillRect/>
          </a:stretch>
        </p:blipFill>
        <p:spPr>
          <a:xfrm>
            <a:off x="1079500" y="2451100"/>
            <a:ext cx="11514652" cy="4851401"/>
          </a:xfrm>
          <a:prstGeom prst="rect">
            <a:avLst/>
          </a:prstGeom>
          <a:ln w="12700">
            <a:miter lim="400000"/>
          </a:ln>
        </p:spPr>
      </p:pic>
      <p:sp>
        <p:nvSpPr>
          <p:cNvPr id="392" name="So what?"/>
          <p:cNvSpPr txBox="1"/>
          <p:nvPr/>
        </p:nvSpPr>
        <p:spPr>
          <a:xfrm>
            <a:off x="2971800" y="8343900"/>
            <a:ext cx="2034332" cy="723900"/>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spAutoFit/>
          </a:bodyPr>
          <a:lstStyle>
            <a:lvl1pPr algn="l">
              <a:defRPr>
                <a:solidFill>
                  <a:srgbClr val="FF2600"/>
                </a:solidFill>
              </a:defRPr>
            </a:lvl1pPr>
          </a:lstStyle>
          <a:p>
            <a:pPr/>
            <a:r>
              <a:t>So what?</a:t>
            </a:r>
          </a:p>
        </p:txBody>
      </p:sp>
      <p:sp>
        <p:nvSpPr>
          <p:cNvPr id="393"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39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92" grpId="1"/>
    </p:bldLst>
  </p:timing>
</p:sld>
</file>

<file path=ppt/slides/slide3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95" name="An Ungrammatical Example"/>
          <p:cNvSpPr txBox="1"/>
          <p:nvPr>
            <p:ph type="title"/>
          </p:nvPr>
        </p:nvSpPr>
        <p:spPr>
          <a:xfrm>
            <a:off x="1270000" y="571500"/>
            <a:ext cx="10464800" cy="1143000"/>
          </a:xfrm>
          <a:prstGeom prst="rect">
            <a:avLst/>
          </a:prstGeom>
        </p:spPr>
        <p:txBody>
          <a:bodyPr/>
          <a:lstStyle>
            <a:lvl1pPr>
              <a:lnSpc>
                <a:spcPts val="5700"/>
              </a:lnSpc>
              <a:defRPr sz="4800"/>
            </a:lvl1pPr>
          </a:lstStyle>
          <a:p>
            <a:pPr/>
            <a:r>
              <a:t>An Ungrammatical Example</a:t>
            </a:r>
          </a:p>
        </p:txBody>
      </p:sp>
      <p:sp>
        <p:nvSpPr>
          <p:cNvPr id="396" name="The Valence Principle"/>
          <p:cNvSpPr txBox="1"/>
          <p:nvPr/>
        </p:nvSpPr>
        <p:spPr>
          <a:xfrm>
            <a:off x="1676400" y="1943100"/>
            <a:ext cx="5334000" cy="7239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lgn="l">
              <a:tabLst>
                <a:tab pos="1066800" algn="l"/>
                <a:tab pos="5359400" algn="l"/>
              </a:tabLst>
            </a:lvl1pPr>
          </a:lstStyle>
          <a:p>
            <a:pPr/>
            <a:r>
              <a:t>The Valence Principle</a:t>
            </a:r>
          </a:p>
        </p:txBody>
      </p:sp>
      <p:pic>
        <p:nvPicPr>
          <p:cNvPr id="397" name="image-124.pdf" descr="image-124.pdf"/>
          <p:cNvPicPr>
            <a:picLocks noChangeAspect="1"/>
          </p:cNvPicPr>
          <p:nvPr/>
        </p:nvPicPr>
        <p:blipFill>
          <a:blip r:embed="rId2">
            <a:extLst/>
          </a:blip>
          <a:stretch>
            <a:fillRect/>
          </a:stretch>
        </p:blipFill>
        <p:spPr>
          <a:xfrm>
            <a:off x="1270000" y="2819400"/>
            <a:ext cx="10467904" cy="6057902"/>
          </a:xfrm>
          <a:prstGeom prst="rect">
            <a:avLst/>
          </a:prstGeom>
          <a:ln w="12700">
            <a:miter lim="400000"/>
          </a:ln>
        </p:spPr>
      </p:pic>
      <p:grpSp>
        <p:nvGrpSpPr>
          <p:cNvPr id="400" name="Group"/>
          <p:cNvGrpSpPr/>
          <p:nvPr/>
        </p:nvGrpSpPr>
        <p:grpSpPr>
          <a:xfrm>
            <a:off x="5181600" y="4711700"/>
            <a:ext cx="3403603" cy="1841502"/>
            <a:chOff x="0" y="0"/>
            <a:chExt cx="3403602" cy="1841501"/>
          </a:xfrm>
        </p:grpSpPr>
        <p:sp>
          <p:nvSpPr>
            <p:cNvPr id="398" name="Oval"/>
            <p:cNvSpPr/>
            <p:nvPr/>
          </p:nvSpPr>
          <p:spPr>
            <a:xfrm>
              <a:off x="3035300" y="0"/>
              <a:ext cx="368303" cy="406402"/>
            </a:xfrm>
            <a:prstGeom prst="ellipse">
              <a:avLst/>
            </a:prstGeom>
            <a:noFill/>
            <a:ln w="25400" cap="flat">
              <a:solidFill>
                <a:srgbClr val="FF2600"/>
              </a:solidFill>
              <a:prstDash val="sysDot"/>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sp>
          <p:nvSpPr>
            <p:cNvPr id="399" name="Oval"/>
            <p:cNvSpPr/>
            <p:nvPr/>
          </p:nvSpPr>
          <p:spPr>
            <a:xfrm>
              <a:off x="0" y="1435100"/>
              <a:ext cx="368303" cy="406402"/>
            </a:xfrm>
            <a:prstGeom prst="ellipse">
              <a:avLst/>
            </a:prstGeom>
            <a:noFill/>
            <a:ln w="25400" cap="flat">
              <a:solidFill>
                <a:srgbClr val="FF2600"/>
              </a:solidFill>
              <a:prstDash val="sysDot"/>
              <a:miter lim="400000"/>
            </a:ln>
            <a:effectLst/>
          </p:spPr>
          <p:txBody>
            <a:bodyPr wrap="square" lIns="38100" tIns="38100" rIns="38100" bIns="38100" numCol="1" anchor="ctr">
              <a:noAutofit/>
            </a:bodyPr>
            <a:lstStyle/>
            <a:p>
              <a:pPr>
                <a:defRPr>
                  <a:effectLst>
                    <a:outerShdw sx="100000" sy="100000" kx="0" ky="0" algn="b" rotWithShape="0" blurRad="38100" dist="12700" dir="5400000">
                      <a:srgbClr val="000000">
                        <a:alpha val="50000"/>
                      </a:srgbClr>
                    </a:outerShdw>
                  </a:effectLst>
                </a:defRPr>
              </a:pPr>
            </a:p>
          </p:txBody>
        </p:sp>
      </p:grpSp>
      <p:sp>
        <p:nvSpPr>
          <p:cNvPr id="401"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40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00" grpId="1"/>
    </p:bldLst>
  </p:timing>
</p:sld>
</file>

<file path=ppt/slides/slide3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03" name="An Ungrammatical Example"/>
          <p:cNvSpPr txBox="1"/>
          <p:nvPr>
            <p:ph type="title"/>
          </p:nvPr>
        </p:nvSpPr>
        <p:spPr>
          <a:xfrm>
            <a:off x="1270000" y="571500"/>
            <a:ext cx="10464800" cy="1143000"/>
          </a:xfrm>
          <a:prstGeom prst="rect">
            <a:avLst/>
          </a:prstGeom>
        </p:spPr>
        <p:txBody>
          <a:bodyPr/>
          <a:lstStyle>
            <a:lvl1pPr>
              <a:lnSpc>
                <a:spcPts val="5700"/>
              </a:lnSpc>
              <a:defRPr sz="4800"/>
            </a:lvl1pPr>
          </a:lstStyle>
          <a:p>
            <a:pPr/>
            <a:r>
              <a:t>An Ungrammatical Example</a:t>
            </a:r>
          </a:p>
        </p:txBody>
      </p:sp>
      <p:sp>
        <p:nvSpPr>
          <p:cNvPr id="404" name="Head Specifier Rule"/>
          <p:cNvSpPr txBox="1"/>
          <p:nvPr/>
        </p:nvSpPr>
        <p:spPr>
          <a:xfrm>
            <a:off x="1676400" y="1943100"/>
            <a:ext cx="5334000" cy="7239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lvl1pPr algn="l">
              <a:tabLst>
                <a:tab pos="1066800" algn="l"/>
                <a:tab pos="5359400" algn="l"/>
              </a:tabLst>
            </a:lvl1pPr>
          </a:lstStyle>
          <a:p>
            <a:pPr/>
            <a:r>
              <a:t>Head Specifier Rule</a:t>
            </a:r>
          </a:p>
        </p:txBody>
      </p:sp>
      <p:sp>
        <p:nvSpPr>
          <p:cNvPr id="405" name="Oval"/>
          <p:cNvSpPr/>
          <p:nvPr/>
        </p:nvSpPr>
        <p:spPr>
          <a:xfrm>
            <a:off x="8255000" y="4724400"/>
            <a:ext cx="368303" cy="406402"/>
          </a:xfrm>
          <a:prstGeom prst="ellipse">
            <a:avLst/>
          </a:prstGeom>
          <a:ln w="25400">
            <a:solidFill>
              <a:srgbClr val="FF2600"/>
            </a:solidFill>
            <a:prstDash val="sysDot"/>
            <a:miter lim="400000"/>
          </a:ln>
        </p:spPr>
        <p:txBody>
          <a:bodyPr lIns="38100" tIns="38100" rIns="38100" bIns="38100" anchor="ctr"/>
          <a:lstStyle/>
          <a:p>
            <a:pPr>
              <a:defRPr>
                <a:effectLst>
                  <a:outerShdw sx="100000" sy="100000" kx="0" ky="0" algn="b" rotWithShape="0" blurRad="38100" dist="12700" dir="5400000">
                    <a:srgbClr val="000000">
                      <a:alpha val="50000"/>
                    </a:srgbClr>
                  </a:outerShdw>
                </a:effectLst>
              </a:defRPr>
            </a:pPr>
          </a:p>
        </p:txBody>
      </p:sp>
      <p:sp>
        <p:nvSpPr>
          <p:cNvPr id="406" name="Oval"/>
          <p:cNvSpPr/>
          <p:nvPr/>
        </p:nvSpPr>
        <p:spPr>
          <a:xfrm>
            <a:off x="5130800" y="6197600"/>
            <a:ext cx="368303" cy="406402"/>
          </a:xfrm>
          <a:prstGeom prst="ellipse">
            <a:avLst/>
          </a:prstGeom>
          <a:ln w="25400">
            <a:solidFill>
              <a:srgbClr val="FF2600"/>
            </a:solidFill>
            <a:prstDash val="sysDot"/>
            <a:miter lim="400000"/>
          </a:ln>
        </p:spPr>
        <p:txBody>
          <a:bodyPr lIns="38100" tIns="38100" rIns="38100" bIns="38100" anchor="ctr"/>
          <a:lstStyle/>
          <a:p>
            <a:pPr>
              <a:defRPr>
                <a:effectLst>
                  <a:outerShdw sx="100000" sy="100000" kx="0" ky="0" algn="b" rotWithShape="0" blurRad="38100" dist="12700" dir="5400000">
                    <a:srgbClr val="000000">
                      <a:alpha val="50000"/>
                    </a:srgbClr>
                  </a:outerShdw>
                </a:effectLst>
              </a:defRPr>
            </a:pPr>
          </a:p>
        </p:txBody>
      </p:sp>
      <p:sp>
        <p:nvSpPr>
          <p:cNvPr id="407" name="Oval"/>
          <p:cNvSpPr/>
          <p:nvPr/>
        </p:nvSpPr>
        <p:spPr>
          <a:xfrm>
            <a:off x="1498600" y="4292600"/>
            <a:ext cx="368303" cy="406402"/>
          </a:xfrm>
          <a:prstGeom prst="ellipse">
            <a:avLst/>
          </a:prstGeom>
          <a:ln w="25400">
            <a:solidFill>
              <a:srgbClr val="FF2600"/>
            </a:solidFill>
            <a:prstDash val="sysDot"/>
            <a:miter lim="400000"/>
          </a:ln>
        </p:spPr>
        <p:txBody>
          <a:bodyPr lIns="38100" tIns="38100" rIns="38100" bIns="38100" anchor="ctr"/>
          <a:lstStyle/>
          <a:p>
            <a:pPr>
              <a:defRPr>
                <a:effectLst>
                  <a:outerShdw sx="100000" sy="100000" kx="0" ky="0" algn="b" rotWithShape="0" blurRad="38100" dist="12700" dir="5400000">
                    <a:srgbClr val="000000">
                      <a:alpha val="50000"/>
                    </a:srgbClr>
                  </a:outerShdw>
                </a:effectLst>
              </a:defRPr>
            </a:pPr>
          </a:p>
        </p:txBody>
      </p:sp>
      <p:pic>
        <p:nvPicPr>
          <p:cNvPr id="408" name="image-125.pdf" descr="image-125.pdf"/>
          <p:cNvPicPr>
            <a:picLocks noChangeAspect="1"/>
          </p:cNvPicPr>
          <p:nvPr/>
        </p:nvPicPr>
        <p:blipFill>
          <a:blip r:embed="rId2">
            <a:extLst/>
          </a:blip>
          <a:stretch>
            <a:fillRect/>
          </a:stretch>
        </p:blipFill>
        <p:spPr>
          <a:xfrm>
            <a:off x="1117600" y="2794000"/>
            <a:ext cx="10753196" cy="6223004"/>
          </a:xfrm>
          <a:prstGeom prst="rect">
            <a:avLst/>
          </a:prstGeom>
          <a:ln w="12700">
            <a:miter lim="400000"/>
          </a:ln>
        </p:spPr>
      </p:pic>
      <p:sp>
        <p:nvSpPr>
          <p:cNvPr id="409" name="←contradiction→"/>
          <p:cNvSpPr txBox="1"/>
          <p:nvPr/>
        </p:nvSpPr>
        <p:spPr>
          <a:xfrm rot="1500000">
            <a:off x="2429977" y="5351629"/>
            <a:ext cx="3238501" cy="558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spAutoFit/>
          </a:bodyPr>
          <a:lstStyle/>
          <a:p>
            <a:pPr>
              <a:lnSpc>
                <a:spcPts val="3300"/>
              </a:lnSpc>
              <a:tabLst>
                <a:tab pos="1066800" algn="l"/>
                <a:tab pos="3263900" algn="l"/>
              </a:tabLst>
              <a:defRPr sz="2800">
                <a:solidFill>
                  <a:srgbClr val="9437FF"/>
                </a:solidFill>
                <a:latin typeface="Symbol"/>
                <a:ea typeface="Symbol"/>
                <a:cs typeface="Symbol"/>
                <a:sym typeface="Symbol"/>
              </a:defRPr>
            </a:pPr>
            <a:r>
              <a:t>¬</a:t>
            </a:r>
            <a:r>
              <a:rPr>
                <a:latin typeface="+mn-lt"/>
                <a:ea typeface="+mn-ea"/>
                <a:cs typeface="+mn-cs"/>
                <a:sym typeface="Times Roman"/>
              </a:rPr>
              <a:t>contradiction</a:t>
            </a:r>
            <a:r>
              <a:t>®</a:t>
            </a:r>
          </a:p>
        </p:txBody>
      </p:sp>
      <p:sp>
        <p:nvSpPr>
          <p:cNvPr id="410"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40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40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07" grpId="1"/>
      <p:bldP build="whole" bldLvl="1" animBg="1" rev="0" advAuto="0" spid="409" grpId="2"/>
    </p:bldLst>
  </p:timing>
</p:sld>
</file>

<file path=ppt/slides/slide3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12" name="Exercise in Critical Thinking"/>
          <p:cNvSpPr txBox="1"/>
          <p:nvPr>
            <p:ph type="title"/>
          </p:nvPr>
        </p:nvSpPr>
        <p:spPr>
          <a:prstGeom prst="rect">
            <a:avLst/>
          </a:prstGeom>
        </p:spPr>
        <p:txBody>
          <a:bodyPr/>
          <a:lstStyle>
            <a:lvl1pPr>
              <a:lnSpc>
                <a:spcPts val="5700"/>
              </a:lnSpc>
              <a:defRPr sz="4800"/>
            </a:lvl1pPr>
          </a:lstStyle>
          <a:p>
            <a:pPr/>
            <a:r>
              <a:t>Exercise in Critical Thinking</a:t>
            </a:r>
          </a:p>
        </p:txBody>
      </p:sp>
      <p:sp>
        <p:nvSpPr>
          <p:cNvPr id="413" name="Our grammar has come a long way since Ch 2, as we've added ways of representing different kinds of information:…"/>
          <p:cNvSpPr txBox="1"/>
          <p:nvPr>
            <p:ph type="body" idx="1"/>
          </p:nvPr>
        </p:nvSpPr>
        <p:spPr>
          <a:xfrm>
            <a:off x="1270000" y="1917700"/>
            <a:ext cx="10464800" cy="7124700"/>
          </a:xfrm>
          <a:prstGeom prst="rect">
            <a:avLst/>
          </a:prstGeom>
        </p:spPr>
        <p:txBody>
          <a:bodyPr/>
          <a:lstStyle/>
          <a:p>
            <a:pPr marL="1327002">
              <a:lnSpc>
                <a:spcPts val="3900"/>
              </a:lnSpc>
              <a:spcBef>
                <a:spcPts val="1700"/>
              </a:spcBef>
            </a:pPr>
            <a:r>
              <a:t>Our grammar has come a long way since Ch 2, as we've added ways of representing different kinds of information:</a:t>
            </a:r>
          </a:p>
          <a:p>
            <a:pPr lvl="1" marL="1280758" indent="-506058">
              <a:lnSpc>
                <a:spcPts val="3200"/>
              </a:lnSpc>
              <a:spcBef>
                <a:spcPts val="1700"/>
              </a:spcBef>
              <a:tabLst>
                <a:tab pos="1917700" algn="l"/>
              </a:tabLst>
              <a:defRPr sz="3600"/>
            </a:pPr>
            <a:r>
              <a:t>generalizations across categories</a:t>
            </a:r>
          </a:p>
          <a:p>
            <a:pPr lvl="1" marL="1280758" indent="-506058">
              <a:lnSpc>
                <a:spcPts val="3200"/>
              </a:lnSpc>
              <a:spcBef>
                <a:spcPts val="1700"/>
              </a:spcBef>
              <a:tabLst>
                <a:tab pos="1917700" algn="l"/>
              </a:tabLst>
              <a:defRPr sz="3600"/>
            </a:pPr>
            <a:r>
              <a:t>semantics</a:t>
            </a:r>
          </a:p>
          <a:p>
            <a:pPr lvl="1" marL="1280758" indent="-506058">
              <a:lnSpc>
                <a:spcPts val="3200"/>
              </a:lnSpc>
              <a:spcBef>
                <a:spcPts val="1700"/>
              </a:spcBef>
              <a:tabLst>
                <a:tab pos="1917700" algn="l"/>
              </a:tabLst>
              <a:defRPr sz="3600"/>
            </a:pPr>
            <a:r>
              <a:t>particular linguistic phenomena: valence, agreement, modification</a:t>
            </a:r>
          </a:p>
          <a:p>
            <a:pPr marL="1327002">
              <a:lnSpc>
                <a:spcPts val="3900"/>
              </a:lnSpc>
              <a:spcBef>
                <a:spcPts val="1700"/>
              </a:spcBef>
            </a:pPr>
            <a:r>
              <a:t>What else might we add?  What facts about language are as yet unrepresented in our model?</a:t>
            </a:r>
          </a:p>
        </p:txBody>
      </p:sp>
      <p:sp>
        <p:nvSpPr>
          <p:cNvPr id="414"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413">
                                            <p:bg/>
                                          </p:spTgt>
                                        </p:tgtEl>
                                        <p:attrNameLst>
                                          <p:attrName>style.visibility</p:attrName>
                                        </p:attrNameLst>
                                      </p:cBhvr>
                                      <p:to>
                                        <p:strVal val="visible"/>
                                      </p:to>
                                    </p:set>
                                  </p:childTnLst>
                                </p:cTn>
                              </p:par>
                              <p:par>
                                <p:cTn id="7" presetClass="entr" nodeType="withEffect" presetSubtype="0" presetID="1" grpId="1" fill="hold">
                                  <p:stCondLst>
                                    <p:cond delay="0"/>
                                  </p:stCondLst>
                                  <p:iterate type="el" backwards="0">
                                    <p:tmAbs val="0"/>
                                  </p:iterate>
                                  <p:childTnLst>
                                    <p:set>
                                      <p:cBhvr>
                                        <p:cTn id="8" fill="hold"/>
                                        <p:tgtEl>
                                          <p:spTgt spid="413">
                                            <p:txEl>
                                              <p:pRg st="0" end="0"/>
                                            </p:txEl>
                                          </p:spTgt>
                                        </p:tgtEl>
                                        <p:attrNameLst>
                                          <p:attrName>style.visibility</p:attrName>
                                        </p:attrNameLst>
                                      </p:cBhvr>
                                      <p:to>
                                        <p:strVal val="visible"/>
                                      </p:to>
                                    </p:set>
                                  </p:childTnLst>
                                </p:cTn>
                              </p:par>
                              <p:par>
                                <p:cTn id="9" presetClass="entr" nodeType="withEffect" presetSubtype="0" presetID="1" grpId="1" fill="hold">
                                  <p:stCondLst>
                                    <p:cond delay="0"/>
                                  </p:stCondLst>
                                  <p:iterate type="el" backwards="0">
                                    <p:tmAbs val="0"/>
                                  </p:iterate>
                                  <p:childTnLst>
                                    <p:set>
                                      <p:cBhvr>
                                        <p:cTn id="10" fill="hold"/>
                                        <p:tgtEl>
                                          <p:spTgt spid="413">
                                            <p:txEl>
                                              <p:pRg st="1" end="1"/>
                                            </p:txEl>
                                          </p:spTgt>
                                        </p:tgtEl>
                                        <p:attrNameLst>
                                          <p:attrName>style.visibility</p:attrName>
                                        </p:attrNameLst>
                                      </p:cBhvr>
                                      <p:to>
                                        <p:strVal val="visible"/>
                                      </p:to>
                                    </p:set>
                                  </p:childTnLst>
                                </p:cTn>
                              </p:par>
                              <p:par>
                                <p:cTn id="11" presetClass="entr" nodeType="withEffect" presetSubtype="0" presetID="1" grpId="1" fill="hold">
                                  <p:stCondLst>
                                    <p:cond delay="0"/>
                                  </p:stCondLst>
                                  <p:iterate type="el" backwards="0">
                                    <p:tmAbs val="0"/>
                                  </p:iterate>
                                  <p:childTnLst>
                                    <p:set>
                                      <p:cBhvr>
                                        <p:cTn id="12" fill="hold"/>
                                        <p:tgtEl>
                                          <p:spTgt spid="413">
                                            <p:txEl>
                                              <p:pRg st="2" end="2"/>
                                            </p:txEl>
                                          </p:spTgt>
                                        </p:tgtEl>
                                        <p:attrNameLst>
                                          <p:attrName>style.visibility</p:attrName>
                                        </p:attrNameLst>
                                      </p:cBhvr>
                                      <p:to>
                                        <p:strVal val="visible"/>
                                      </p:to>
                                    </p:set>
                                  </p:childTnLst>
                                </p:cTn>
                              </p:par>
                              <p:par>
                                <p:cTn id="13" presetClass="entr" nodeType="withEffect" presetSubtype="0" presetID="1" grpId="1" fill="hold">
                                  <p:stCondLst>
                                    <p:cond delay="0"/>
                                  </p:stCondLst>
                                  <p:iterate type="el" backwards="0">
                                    <p:tmAbs val="0"/>
                                  </p:iterate>
                                  <p:childTnLst>
                                    <p:set>
                                      <p:cBhvr>
                                        <p:cTn id="14" fill="hold"/>
                                        <p:tgtEl>
                                          <p:spTgt spid="41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1" fill="hold">
                                  <p:stCondLst>
                                    <p:cond delay="0"/>
                                  </p:stCondLst>
                                  <p:iterate type="el" backwards="0">
                                    <p:tmAbs val="0"/>
                                  </p:iterate>
                                  <p:childTnLst>
                                    <p:set>
                                      <p:cBhvr>
                                        <p:cTn id="18" fill="hold"/>
                                        <p:tgtEl>
                                          <p:spTgt spid="413">
                                            <p:txEl>
                                              <p:pRg st="4" end="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1" animBg="1" rev="0" advAuto="0" spid="413" grpId="1"/>
    </p:bldLst>
  </p:timing>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0" name="Why does this matter to NLP?"/>
          <p:cNvSpPr txBox="1"/>
          <p:nvPr>
            <p:ph type="title"/>
          </p:nvPr>
        </p:nvSpPr>
        <p:spPr>
          <a:prstGeom prst="rect">
            <a:avLst/>
          </a:prstGeom>
        </p:spPr>
        <p:txBody>
          <a:bodyPr/>
          <a:lstStyle/>
          <a:p>
            <a:pPr/>
            <a:r>
              <a:t>Why does this matter to NLP?</a:t>
            </a:r>
          </a:p>
        </p:txBody>
      </p:sp>
      <p:sp>
        <p:nvSpPr>
          <p:cNvPr id="101" name="Understand how language works =&gt; better positioned to build technology that works with language…"/>
          <p:cNvSpPr txBox="1"/>
          <p:nvPr>
            <p:ph type="body" idx="1"/>
          </p:nvPr>
        </p:nvSpPr>
        <p:spPr>
          <a:prstGeom prst="rect">
            <a:avLst/>
          </a:prstGeom>
        </p:spPr>
        <p:txBody>
          <a:bodyPr/>
          <a:lstStyle/>
          <a:p>
            <a:pPr/>
            <a:r>
              <a:t>Understand how language works =&gt; better positioned to build technology that works with language</a:t>
            </a:r>
          </a:p>
          <a:p>
            <a:pPr/>
            <a:r>
              <a:t>For some applications, grammar engineering is a valuable component directly</a:t>
            </a:r>
          </a:p>
          <a:p>
            <a:pPr/>
            <a:r>
              <a:t>Grammar engineering can also support extremely detailed annotation</a:t>
            </a:r>
          </a:p>
        </p:txBody>
      </p:sp>
      <p:sp>
        <p:nvSpPr>
          <p:cNvPr id="102" name="Slide Number"/>
          <p:cNvSpPr txBox="1"/>
          <p:nvPr>
            <p:ph type="sldNum" sz="quarter" idx="2"/>
          </p:nvPr>
        </p:nvSpPr>
        <p:spPr>
          <a:xfrm>
            <a:off x="6400800" y="9283700"/>
            <a:ext cx="203201" cy="3429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4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16"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417" name="Overview"/>
          <p:cNvSpPr txBox="1"/>
          <p:nvPr>
            <p:ph type="title"/>
          </p:nvPr>
        </p:nvSpPr>
        <p:spPr>
          <a:prstGeom prst="rect">
            <a:avLst/>
          </a:prstGeom>
        </p:spPr>
        <p:txBody>
          <a:bodyPr/>
          <a:lstStyle/>
          <a:p>
            <a:pPr/>
            <a:r>
              <a:t>Overview</a:t>
            </a:r>
          </a:p>
        </p:txBody>
      </p:sp>
      <p:sp>
        <p:nvSpPr>
          <p:cNvPr id="418" name="What we’re trying to do…"/>
          <p:cNvSpPr txBox="1"/>
          <p:nvPr>
            <p:ph type="body" idx="1"/>
          </p:nvPr>
        </p:nvSpPr>
        <p:spPr>
          <a:prstGeom prst="rect">
            <a:avLst/>
          </a:prstGeom>
        </p:spPr>
        <p:txBody>
          <a:bodyPr/>
          <a:lstStyle/>
          <a:p>
            <a:pPr marL="1327002"/>
            <a:r>
              <a:t>What we’re trying to do </a:t>
            </a:r>
          </a:p>
          <a:p>
            <a:pPr marL="1327002"/>
            <a:r>
              <a:t>The pieces of our grammar</a:t>
            </a:r>
          </a:p>
          <a:p>
            <a:pPr marL="1327002"/>
            <a:r>
              <a:t>Two extended examples</a:t>
            </a:r>
          </a:p>
          <a:p>
            <a:pPr marL="1327002"/>
            <a:r>
              <a:t>Reflection on what we’ve done, what we still have to do </a:t>
            </a:r>
          </a:p>
        </p:txBody>
      </p:sp>
    </p:spTree>
  </p:cSld>
  <p:clrMapOvr>
    <a:masterClrMapping/>
  </p:clrMapOvr>
  <p:transition xmlns:p14="http://schemas.microsoft.com/office/powerpoint/2010/main" spd="med" advClick="1"/>
</p:sld>
</file>

<file path=ppt/slides/slide4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20" name="RQs: Licensing trees"/>
          <p:cNvSpPr txBox="1"/>
          <p:nvPr>
            <p:ph type="title"/>
          </p:nvPr>
        </p:nvSpPr>
        <p:spPr>
          <a:prstGeom prst="rect">
            <a:avLst/>
          </a:prstGeom>
        </p:spPr>
        <p:txBody>
          <a:bodyPr/>
          <a:lstStyle/>
          <a:p>
            <a:pPr/>
            <a:r>
              <a:t>RQs: Licensing trees</a:t>
            </a:r>
          </a:p>
        </p:txBody>
      </p:sp>
      <p:sp>
        <p:nvSpPr>
          <p:cNvPr id="421" name="Is the difference between lexical entry and word structure whether it's in the context of a tree or not? I just want to make sure I have correct terminology."/>
          <p:cNvSpPr txBox="1"/>
          <p:nvPr>
            <p:ph type="body" idx="1"/>
          </p:nvPr>
        </p:nvSpPr>
        <p:spPr>
          <a:prstGeom prst="rect">
            <a:avLst/>
          </a:prstGeom>
        </p:spPr>
        <p:txBody>
          <a:bodyPr/>
          <a:lstStyle/>
          <a:p>
            <a:pPr/>
            <a:r>
              <a:t>Is the difference between lexical entry and word structure whether it's in the context of a tree or not? I just want to make sure I have correct terminology.</a:t>
            </a:r>
          </a:p>
        </p:txBody>
      </p:sp>
      <p:sp>
        <p:nvSpPr>
          <p:cNvPr id="422"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4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24" name="RQs: Tag conventions"/>
          <p:cNvSpPr txBox="1"/>
          <p:nvPr>
            <p:ph type="title"/>
          </p:nvPr>
        </p:nvSpPr>
        <p:spPr>
          <a:prstGeom prst="rect">
            <a:avLst/>
          </a:prstGeom>
        </p:spPr>
        <p:txBody>
          <a:bodyPr/>
          <a:lstStyle/>
          <a:p>
            <a:pPr/>
            <a:r>
              <a:t>RQs: Tag conventions</a:t>
            </a:r>
          </a:p>
        </p:txBody>
      </p:sp>
      <p:sp>
        <p:nvSpPr>
          <p:cNvPr id="425" name="When to use [A], [1], and i?"/>
          <p:cNvSpPr txBox="1"/>
          <p:nvPr>
            <p:ph type="body" idx="1"/>
          </p:nvPr>
        </p:nvSpPr>
        <p:spPr>
          <a:prstGeom prst="rect">
            <a:avLst/>
          </a:prstGeom>
        </p:spPr>
        <p:txBody>
          <a:bodyPr/>
          <a:lstStyle/>
          <a:p>
            <a:pPr/>
            <a:r>
              <a:t>When to use [A], [1], and </a:t>
            </a:r>
            <a:r>
              <a:rPr i="1"/>
              <a:t>i</a:t>
            </a:r>
            <a:r>
              <a:t>?</a:t>
            </a:r>
          </a:p>
        </p:txBody>
      </p:sp>
      <p:sp>
        <p:nvSpPr>
          <p:cNvPr id="426"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4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28" name="RQs: Unexpressed SENDEE/ADDRESSEE"/>
          <p:cNvSpPr txBox="1"/>
          <p:nvPr>
            <p:ph type="title"/>
          </p:nvPr>
        </p:nvSpPr>
        <p:spPr>
          <a:prstGeom prst="rect">
            <a:avLst/>
          </a:prstGeom>
        </p:spPr>
        <p:txBody>
          <a:bodyPr/>
          <a:lstStyle>
            <a:lvl1pPr>
              <a:lnSpc>
                <a:spcPts val="5400"/>
              </a:lnSpc>
              <a:defRPr sz="4500"/>
            </a:lvl1pPr>
          </a:lstStyle>
          <a:p>
            <a:pPr/>
            <a:r>
              <a:t>RQs: Unexpressed SENDEE/ADDRESSEE</a:t>
            </a:r>
          </a:p>
        </p:txBody>
      </p:sp>
      <p:sp>
        <p:nvSpPr>
          <p:cNvPr id="429" name="Is that okay? How does that work?…"/>
          <p:cNvSpPr txBox="1"/>
          <p:nvPr>
            <p:ph type="body" idx="1"/>
          </p:nvPr>
        </p:nvSpPr>
        <p:spPr>
          <a:prstGeom prst="rect">
            <a:avLst/>
          </a:prstGeom>
        </p:spPr>
        <p:txBody>
          <a:bodyPr/>
          <a:lstStyle/>
          <a:p>
            <a:pPr marL="869801" indent="-552301">
              <a:lnSpc>
                <a:spcPts val="4400"/>
              </a:lnSpc>
              <a:defRPr sz="3700"/>
            </a:pPr>
            <a:r>
              <a:t>Is that okay? How does that work?</a:t>
            </a:r>
          </a:p>
          <a:p>
            <a:pPr marL="869801" indent="-552301">
              <a:lnSpc>
                <a:spcPts val="4400"/>
              </a:lnSpc>
              <a:defRPr sz="3700"/>
            </a:pPr>
            <a:r>
              <a:t>Two interpretations of the sentence 'We send two letters to Lee' are discussed in Chapter 6. One is that Lee is the SENDEE but not the ADDRESSEE, and the other is that Lee is the ADDRESSEE but not the SENDEE. I wonder what the tree would look like in the situation where Lee is both the SENDEE and the ADDRESSEE. Would it look like (30) on page 189, but with a tag for the name predication where the NAMED value is the same for both SENDEE and ADDRESSEE?</a:t>
            </a:r>
          </a:p>
        </p:txBody>
      </p:sp>
      <p:sp>
        <p:nvSpPr>
          <p:cNvPr id="430"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4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32" name="RQs: Syntax-semantics interface"/>
          <p:cNvSpPr txBox="1"/>
          <p:nvPr>
            <p:ph type="title"/>
          </p:nvPr>
        </p:nvSpPr>
        <p:spPr>
          <a:prstGeom prst="rect">
            <a:avLst/>
          </a:prstGeom>
        </p:spPr>
        <p:txBody>
          <a:bodyPr/>
          <a:lstStyle>
            <a:lvl1pPr>
              <a:lnSpc>
                <a:spcPts val="7300"/>
              </a:lnSpc>
              <a:defRPr sz="6100"/>
            </a:lvl1pPr>
          </a:lstStyle>
          <a:p>
            <a:pPr/>
            <a:r>
              <a:t>RQs: Syntax-semantics interface</a:t>
            </a:r>
          </a:p>
        </p:txBody>
      </p:sp>
      <p:sp>
        <p:nvSpPr>
          <p:cNvPr id="433" name="What role does proximity play in word order when determining the roles of various NPs in a sentence (in English)? How far can an object be from the verb? Does this change when a preposition is present to mark their relationship?"/>
          <p:cNvSpPr txBox="1"/>
          <p:nvPr>
            <p:ph type="body" idx="1"/>
          </p:nvPr>
        </p:nvSpPr>
        <p:spPr>
          <a:prstGeom prst="rect">
            <a:avLst/>
          </a:prstGeom>
        </p:spPr>
        <p:txBody>
          <a:bodyPr/>
          <a:lstStyle/>
          <a:p>
            <a:pPr/>
            <a:r>
              <a:t>What role does proximity play in word order when determining the roles of various NPs in a sentence (in English)? How far can an object be from the verb? Does this change when a preposition is present to mark their relationship?</a:t>
            </a:r>
          </a:p>
        </p:txBody>
      </p:sp>
      <p:sp>
        <p:nvSpPr>
          <p:cNvPr id="434"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4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36" name="RQs: BV"/>
          <p:cNvSpPr txBox="1"/>
          <p:nvPr>
            <p:ph type="title"/>
          </p:nvPr>
        </p:nvSpPr>
        <p:spPr>
          <a:prstGeom prst="rect">
            <a:avLst/>
          </a:prstGeom>
        </p:spPr>
        <p:txBody>
          <a:bodyPr/>
          <a:lstStyle/>
          <a:p>
            <a:pPr/>
            <a:r>
              <a:t>RQs: BV</a:t>
            </a:r>
          </a:p>
        </p:txBody>
      </p:sp>
      <p:sp>
        <p:nvSpPr>
          <p:cNvPr id="437" name="Still need some clarification on BV. I've only seen this used to bind a det to its noun, but can it also be used elsewhere?"/>
          <p:cNvSpPr txBox="1"/>
          <p:nvPr>
            <p:ph type="body" idx="1"/>
          </p:nvPr>
        </p:nvSpPr>
        <p:spPr>
          <a:prstGeom prst="rect">
            <a:avLst/>
          </a:prstGeom>
        </p:spPr>
        <p:txBody>
          <a:bodyPr/>
          <a:lstStyle/>
          <a:p>
            <a:pPr/>
            <a:r>
              <a:t>Still need some clarification on BV. I've only seen this used to bind a det to its noun, but can it also be used elsewhere?</a:t>
            </a:r>
          </a:p>
        </p:txBody>
      </p:sp>
      <p:sp>
        <p:nvSpPr>
          <p:cNvPr id="438"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4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40" name="RQs: How to design grammars"/>
          <p:cNvSpPr txBox="1"/>
          <p:nvPr>
            <p:ph type="title"/>
          </p:nvPr>
        </p:nvSpPr>
        <p:spPr>
          <a:prstGeom prst="rect">
            <a:avLst/>
          </a:prstGeom>
        </p:spPr>
        <p:txBody>
          <a:bodyPr/>
          <a:lstStyle/>
          <a:p>
            <a:pPr/>
            <a:r>
              <a:t>RQs: How to design grammars</a:t>
            </a:r>
          </a:p>
        </p:txBody>
      </p:sp>
      <p:sp>
        <p:nvSpPr>
          <p:cNvPr id="441" name="I'm wondering with all the first 6 chapter learnt, with the understanding of complex syntactic roles and feature-value pairs and considering this chapter as how the grammar works, I am wondering how do we effectively differentiate when specific syntactic"/>
          <p:cNvSpPr txBox="1"/>
          <p:nvPr>
            <p:ph type="body" idx="1"/>
          </p:nvPr>
        </p:nvSpPr>
        <p:spPr>
          <a:prstGeom prst="rect">
            <a:avLst/>
          </a:prstGeom>
        </p:spPr>
        <p:txBody>
          <a:bodyPr/>
          <a:lstStyle/>
          <a:p>
            <a:pPr/>
            <a:r>
              <a:t>I'm wondering with all the first 6 chapter learnt, with the understanding of complex syntactic roles and feature-value pairs and considering this chapter as how the grammar works, I am wondering how do we effectively differentiate when specific syntactic features like BV or lexical entries should be utilized to maintain grammatical accuracy and coherence?</a:t>
            </a:r>
          </a:p>
        </p:txBody>
      </p:sp>
      <p:sp>
        <p:nvSpPr>
          <p:cNvPr id="442"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4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44" name="RQs: Semantically empty prepositions"/>
          <p:cNvSpPr txBox="1"/>
          <p:nvPr>
            <p:ph type="title"/>
          </p:nvPr>
        </p:nvSpPr>
        <p:spPr>
          <a:prstGeom prst="rect">
            <a:avLst/>
          </a:prstGeom>
        </p:spPr>
        <p:txBody>
          <a:bodyPr/>
          <a:lstStyle>
            <a:lvl1pPr>
              <a:lnSpc>
                <a:spcPts val="6300"/>
              </a:lnSpc>
              <a:defRPr sz="5300"/>
            </a:lvl1pPr>
          </a:lstStyle>
          <a:p>
            <a:pPr/>
            <a:r>
              <a:t>RQs: Semantically empty prepositions</a:t>
            </a:r>
          </a:p>
        </p:txBody>
      </p:sp>
      <p:sp>
        <p:nvSpPr>
          <p:cNvPr id="445" name="What's going on in the tree on p. 187?"/>
          <p:cNvSpPr txBox="1"/>
          <p:nvPr>
            <p:ph type="body" idx="1"/>
          </p:nvPr>
        </p:nvSpPr>
        <p:spPr>
          <a:prstGeom prst="rect">
            <a:avLst/>
          </a:prstGeom>
        </p:spPr>
        <p:txBody>
          <a:bodyPr/>
          <a:lstStyle/>
          <a:p>
            <a:pPr/>
            <a:r>
              <a:t>What's going on in the tree on p. 187?</a:t>
            </a:r>
          </a:p>
        </p:txBody>
      </p:sp>
      <p:sp>
        <p:nvSpPr>
          <p:cNvPr id="446"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4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48"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449" name="Screenshot 2024-10-15 at 6.58.07 AM.png" descr="Screenshot 2024-10-15 at 6.58.07 AM.png"/>
          <p:cNvPicPr>
            <a:picLocks noChangeAspect="1"/>
          </p:cNvPicPr>
          <p:nvPr/>
        </p:nvPicPr>
        <p:blipFill>
          <a:blip r:embed="rId2">
            <a:extLst/>
          </a:blip>
          <a:stretch>
            <a:fillRect/>
          </a:stretch>
        </p:blipFill>
        <p:spPr>
          <a:xfrm>
            <a:off x="1745755" y="-1"/>
            <a:ext cx="9168640" cy="9753601"/>
          </a:xfrm>
          <a:prstGeom prst="rect">
            <a:avLst/>
          </a:prstGeom>
          <a:ln w="12700">
            <a:miter lim="400000"/>
          </a:ln>
        </p:spPr>
      </p:pic>
      <p:sp>
        <p:nvSpPr>
          <p:cNvPr id="450" name="Line"/>
          <p:cNvSpPr/>
          <p:nvPr/>
        </p:nvSpPr>
        <p:spPr>
          <a:xfrm flipV="1">
            <a:off x="4615799" y="3252254"/>
            <a:ext cx="1439028" cy="852853"/>
          </a:xfrm>
          <a:prstGeom prst="line">
            <a:avLst/>
          </a:prstGeom>
          <a:ln w="25400">
            <a:solidFill>
              <a:srgbClr val="000000"/>
            </a:solidFill>
            <a:miter lim="400000"/>
          </a:ln>
        </p:spPr>
        <p:txBody>
          <a:bodyPr lIns="50800" tIns="50800" rIns="50800" bIns="50800" anchor="ctr"/>
          <a:lstStyle/>
          <a:p>
            <a:pPr>
              <a:defRPr>
                <a:effectLst>
                  <a:outerShdw sx="100000" sy="100000" kx="0" ky="0" algn="b" rotWithShape="0" blurRad="38100" dist="12700" dir="5400000">
                    <a:srgbClr val="000000">
                      <a:alpha val="50000"/>
                    </a:srgbClr>
                  </a:outerShdw>
                </a:effectLst>
              </a:defRPr>
            </a:pPr>
          </a:p>
        </p:txBody>
      </p:sp>
      <p:sp>
        <p:nvSpPr>
          <p:cNvPr id="451" name="Line"/>
          <p:cNvSpPr/>
          <p:nvPr/>
        </p:nvSpPr>
        <p:spPr>
          <a:xfrm flipH="1" flipV="1">
            <a:off x="6286852" y="3214558"/>
            <a:ext cx="2045246" cy="671912"/>
          </a:xfrm>
          <a:prstGeom prst="line">
            <a:avLst/>
          </a:prstGeom>
          <a:ln w="25400">
            <a:solidFill>
              <a:srgbClr val="000000"/>
            </a:solidFill>
            <a:miter lim="400000"/>
          </a:ln>
        </p:spPr>
        <p:txBody>
          <a:bodyPr lIns="50800" tIns="50800" rIns="50800" bIns="50800" anchor="ctr"/>
          <a:lstStyle/>
          <a:p>
            <a:pPr>
              <a:defRPr>
                <a:effectLst>
                  <a:outerShdw sx="100000" sy="100000" kx="0" ky="0" algn="b" rotWithShape="0" blurRad="38100" dist="12700" dir="5400000">
                    <a:srgbClr val="000000">
                      <a:alpha val="50000"/>
                    </a:srgbClr>
                  </a:outerShdw>
                </a:effectLst>
              </a:defRPr>
            </a:pPr>
          </a:p>
        </p:txBody>
      </p:sp>
      <p:sp>
        <p:nvSpPr>
          <p:cNvPr id="452" name="Line"/>
          <p:cNvSpPr/>
          <p:nvPr/>
        </p:nvSpPr>
        <p:spPr>
          <a:xfrm flipV="1">
            <a:off x="4230311" y="6657608"/>
            <a:ext cx="1" cy="2473019"/>
          </a:xfrm>
          <a:prstGeom prst="line">
            <a:avLst/>
          </a:prstGeom>
          <a:ln w="25400">
            <a:solidFill>
              <a:srgbClr val="000000"/>
            </a:solidFill>
            <a:miter lim="400000"/>
          </a:ln>
        </p:spPr>
        <p:txBody>
          <a:bodyPr lIns="50800" tIns="50800" rIns="50800" bIns="50800" anchor="ctr"/>
          <a:lstStyle/>
          <a:p>
            <a:pPr>
              <a:defRPr>
                <a:effectLst>
                  <a:outerShdw sx="100000" sy="100000" kx="0" ky="0" algn="b" rotWithShape="0" blurRad="38100" dist="12700" dir="5400000">
                    <a:srgbClr val="000000">
                      <a:alpha val="50000"/>
                    </a:srgbClr>
                  </a:outerShdw>
                </a:effectLst>
              </a:defRPr>
            </a:pPr>
          </a:p>
        </p:txBody>
      </p:sp>
      <p:sp>
        <p:nvSpPr>
          <p:cNvPr id="453" name="Line"/>
          <p:cNvSpPr/>
          <p:nvPr/>
        </p:nvSpPr>
        <p:spPr>
          <a:xfrm flipV="1">
            <a:off x="8348140" y="8815707"/>
            <a:ext cx="1" cy="406401"/>
          </a:xfrm>
          <a:prstGeom prst="line">
            <a:avLst/>
          </a:prstGeom>
          <a:ln w="25400">
            <a:solidFill>
              <a:srgbClr val="000000"/>
            </a:solidFill>
            <a:miter lim="400000"/>
          </a:ln>
        </p:spPr>
        <p:txBody>
          <a:bodyPr lIns="50800" tIns="50800" rIns="50800" bIns="50800" anchor="ctr"/>
          <a:lstStyle/>
          <a:p>
            <a:pPr>
              <a:defRPr>
                <a:effectLst>
                  <a:outerShdw sx="100000" sy="100000" kx="0" ky="0" algn="b" rotWithShape="0" blurRad="38100" dist="12700" dir="5400000">
                    <a:srgbClr val="000000">
                      <a:alpha val="50000"/>
                    </a:srgbClr>
                  </a:outerShdw>
                </a:effectLst>
              </a:defRPr>
            </a:pPr>
          </a:p>
        </p:txBody>
      </p:sp>
    </p:spTree>
  </p:cSld>
  <p:clrMapOvr>
    <a:masterClrMapping/>
  </p:clrMapOvr>
  <p:transition xmlns:p14="http://schemas.microsoft.com/office/powerpoint/2010/main" spd="med" advClick="1"/>
</p:sld>
</file>

<file path=ppt/slides/slide4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55" name="RQs: CASE and AGR"/>
          <p:cNvSpPr txBox="1"/>
          <p:nvPr>
            <p:ph type="title"/>
          </p:nvPr>
        </p:nvSpPr>
        <p:spPr>
          <a:prstGeom prst="rect">
            <a:avLst/>
          </a:prstGeom>
        </p:spPr>
        <p:txBody>
          <a:bodyPr/>
          <a:lstStyle/>
          <a:p>
            <a:pPr/>
            <a:r>
              <a:t>RQs: CASE and AGR</a:t>
            </a:r>
          </a:p>
        </p:txBody>
      </p:sp>
      <p:sp>
        <p:nvSpPr>
          <p:cNvPr id="456" name="From some representations in this chapter and HW, I am curious about the interactions between case and agreement: should these two be treated as entirely distinct features, or is there theoretical flexibility to consider case as part of the agreement cat"/>
          <p:cNvSpPr txBox="1"/>
          <p:nvPr>
            <p:ph type="body" idx="1"/>
          </p:nvPr>
        </p:nvSpPr>
        <p:spPr>
          <a:prstGeom prst="rect">
            <a:avLst/>
          </a:prstGeom>
        </p:spPr>
        <p:txBody>
          <a:bodyPr/>
          <a:lstStyle/>
          <a:p>
            <a:pPr/>
            <a:r>
              <a:t>From some representations in this chapter and HW, I am curious about the interactions between case and agreement: should these two be treated as entirely distinct features, or is there theoretical flexibility to consider case as part of the agreement category in contexts where agreement with case features is observed?</a:t>
            </a:r>
          </a:p>
        </p:txBody>
      </p:sp>
      <p:sp>
        <p:nvSpPr>
          <p:cNvPr id="457"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4" name="The Components of Our Grammar…"/>
          <p:cNvSpPr txBox="1"/>
          <p:nvPr>
            <p:ph type="body" idx="1"/>
          </p:nvPr>
        </p:nvSpPr>
        <p:spPr>
          <a:xfrm>
            <a:off x="1270000" y="1689100"/>
            <a:ext cx="10464800" cy="7518400"/>
          </a:xfrm>
          <a:prstGeom prst="rect">
            <a:avLst/>
          </a:prstGeom>
        </p:spPr>
        <p:txBody>
          <a:bodyPr/>
          <a:lstStyle/>
          <a:p>
            <a:pPr marL="734658" indent="-417158">
              <a:lnSpc>
                <a:spcPts val="4300"/>
              </a:lnSpc>
              <a:tabLst>
                <a:tab pos="1943100" algn="l"/>
              </a:tabLst>
              <a:defRPr sz="3600"/>
            </a:pPr>
            <a:r>
              <a:t>The Components of Our Grammar</a:t>
            </a:r>
          </a:p>
          <a:p>
            <a:pPr lvl="1" marL="1249930" indent="-475230">
              <a:lnSpc>
                <a:spcPts val="3800"/>
              </a:lnSpc>
              <a:tabLst>
                <a:tab pos="1892300" algn="l"/>
              </a:tabLst>
              <a:defRPr sz="3200"/>
            </a:pPr>
            <a:r>
              <a:t>Grammar rules</a:t>
            </a:r>
          </a:p>
          <a:p>
            <a:pPr lvl="1" marL="1249930" indent="-475230">
              <a:lnSpc>
                <a:spcPts val="3800"/>
              </a:lnSpc>
              <a:tabLst>
                <a:tab pos="1892300" algn="l"/>
              </a:tabLst>
              <a:defRPr sz="3200"/>
            </a:pPr>
            <a:r>
              <a:t>Lexical entries</a:t>
            </a:r>
          </a:p>
          <a:p>
            <a:pPr lvl="1" marL="1249930" indent="-475230">
              <a:lnSpc>
                <a:spcPts val="3800"/>
              </a:lnSpc>
              <a:tabLst>
                <a:tab pos="1892300" algn="l"/>
              </a:tabLst>
              <a:defRPr sz="3200"/>
            </a:pPr>
            <a:r>
              <a:t>Principles</a:t>
            </a:r>
          </a:p>
          <a:p>
            <a:pPr lvl="1" marL="1249930" indent="-475230">
              <a:lnSpc>
                <a:spcPts val="3800"/>
              </a:lnSpc>
              <a:tabLst>
                <a:tab pos="1892300" algn="l"/>
              </a:tabLst>
              <a:defRPr sz="3200"/>
            </a:pPr>
            <a:r>
              <a:t>Type hierarchy (very preliminary, so far)</a:t>
            </a:r>
          </a:p>
          <a:p>
            <a:pPr lvl="1" marL="1249930" indent="-475230">
              <a:lnSpc>
                <a:spcPts val="3800"/>
              </a:lnSpc>
              <a:tabLst>
                <a:tab pos="1892300" algn="l"/>
              </a:tabLst>
              <a:defRPr sz="3200"/>
            </a:pPr>
            <a:r>
              <a:t>Initial symbol (S, for now)</a:t>
            </a:r>
          </a:p>
          <a:p>
            <a:pPr marL="734658" indent="-417158">
              <a:lnSpc>
                <a:spcPts val="4300"/>
              </a:lnSpc>
              <a:tabLst>
                <a:tab pos="1943100" algn="l"/>
              </a:tabLst>
              <a:defRPr sz="3600"/>
            </a:pPr>
            <a:r>
              <a:t>We combine constraints from these components. </a:t>
            </a:r>
          </a:p>
          <a:p>
            <a:pPr lvl="1" marL="1191858" indent="-417158">
              <a:lnSpc>
                <a:spcPts val="4300"/>
              </a:lnSpc>
              <a:tabLst>
                <a:tab pos="1943100" algn="l"/>
              </a:tabLst>
              <a:defRPr sz="3600"/>
            </a:pPr>
            <a:r>
              <a:t>Q: What says we have to combine them?</a:t>
            </a:r>
          </a:p>
        </p:txBody>
      </p:sp>
      <p:sp>
        <p:nvSpPr>
          <p:cNvPr id="105" name="How We Construct Sentences"/>
          <p:cNvSpPr txBox="1"/>
          <p:nvPr>
            <p:ph type="title"/>
          </p:nvPr>
        </p:nvSpPr>
        <p:spPr>
          <a:xfrm>
            <a:off x="1270000" y="571500"/>
            <a:ext cx="10464800" cy="1041400"/>
          </a:xfrm>
          <a:prstGeom prst="rect">
            <a:avLst/>
          </a:prstGeom>
        </p:spPr>
        <p:txBody>
          <a:bodyPr/>
          <a:lstStyle>
            <a:lvl1pPr>
              <a:lnSpc>
                <a:spcPts val="6700"/>
              </a:lnSpc>
              <a:defRPr sz="5600"/>
            </a:lvl1pPr>
          </a:lstStyle>
          <a:p>
            <a:pPr/>
            <a:r>
              <a:t>How We Construct Sentences</a:t>
            </a:r>
          </a:p>
        </p:txBody>
      </p:sp>
      <p:sp>
        <p:nvSpPr>
          <p:cNvPr id="106" name="Slide Number"/>
          <p:cNvSpPr txBox="1"/>
          <p:nvPr>
            <p:ph type="sldNum" sz="quarter" idx="2"/>
          </p:nvPr>
        </p:nvSpPr>
        <p:spPr>
          <a:xfrm>
            <a:off x="6400800" y="9283700"/>
            <a:ext cx="203200" cy="3429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8" name="The Definition of Well-Formed Structures"/>
          <p:cNvSpPr txBox="1"/>
          <p:nvPr>
            <p:ph type="title"/>
          </p:nvPr>
        </p:nvSpPr>
        <p:spPr>
          <a:xfrm>
            <a:off x="1270000" y="558800"/>
            <a:ext cx="10464800" cy="2113747"/>
          </a:xfrm>
          <a:prstGeom prst="rect">
            <a:avLst/>
          </a:prstGeom>
        </p:spPr>
        <p:txBody>
          <a:bodyPr/>
          <a:lstStyle>
            <a:lvl1pPr>
              <a:lnSpc>
                <a:spcPts val="5700"/>
              </a:lnSpc>
              <a:defRPr sz="4800"/>
            </a:lvl1pPr>
          </a:lstStyle>
          <a:p>
            <a:pPr/>
            <a:r>
              <a:t>The Definition of Well-Formed Structures</a:t>
            </a:r>
          </a:p>
        </p:txBody>
      </p:sp>
      <p:sp>
        <p:nvSpPr>
          <p:cNvPr id="109" name="Slide Number"/>
          <p:cNvSpPr txBox="1"/>
          <p:nvPr>
            <p:ph type="sldNum" sz="quarter" idx="2"/>
          </p:nvPr>
        </p:nvSpPr>
        <p:spPr>
          <a:xfrm>
            <a:off x="6400800" y="9283700"/>
            <a:ext cx="203201" cy="3429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pic>
        <p:nvPicPr>
          <p:cNvPr id="110" name="Image" descr="Image"/>
          <p:cNvPicPr>
            <a:picLocks noChangeAspect="1"/>
          </p:cNvPicPr>
          <p:nvPr/>
        </p:nvPicPr>
        <p:blipFill>
          <a:blip r:embed="rId2">
            <a:extLst/>
          </a:blip>
          <a:stretch>
            <a:fillRect/>
          </a:stretch>
        </p:blipFill>
        <p:spPr>
          <a:xfrm>
            <a:off x="2273300" y="2228850"/>
            <a:ext cx="8458200" cy="6794500"/>
          </a:xfrm>
          <a:prstGeom prst="rect">
            <a:avLst/>
          </a:prstGeom>
          <a:ln w="12700">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2" name="A cat slept.…"/>
          <p:cNvSpPr txBox="1"/>
          <p:nvPr>
            <p:ph type="body" idx="1"/>
          </p:nvPr>
        </p:nvSpPr>
        <p:spPr>
          <a:xfrm>
            <a:off x="1270000" y="2133600"/>
            <a:ext cx="10464800" cy="6210300"/>
          </a:xfrm>
          <a:prstGeom prst="rect">
            <a:avLst/>
          </a:prstGeom>
        </p:spPr>
        <p:txBody>
          <a:bodyPr/>
          <a:lstStyle/>
          <a:p>
            <a:pPr marL="0" indent="317500" algn="ctr">
              <a:lnSpc>
                <a:spcPts val="5700"/>
              </a:lnSpc>
              <a:buSzTx/>
              <a:buNone/>
              <a:tabLst>
                <a:tab pos="1054100" algn="l"/>
              </a:tabLst>
              <a:defRPr i="1" sz="4800">
                <a:solidFill>
                  <a:srgbClr val="0433FF"/>
                </a:solidFill>
              </a:defRPr>
            </a:pPr>
            <a:r>
              <a:t>A cat slept.</a:t>
            </a:r>
          </a:p>
          <a:p>
            <a:pPr marL="1327002"/>
            <a:r>
              <a:t>Can we build this with our tools?</a:t>
            </a:r>
          </a:p>
          <a:p>
            <a:pPr marL="1327002"/>
            <a:r>
              <a:t>Given the constraints our grammar puts on well-formed sentences, is this one?</a:t>
            </a:r>
          </a:p>
        </p:txBody>
      </p:sp>
      <p:sp>
        <p:nvSpPr>
          <p:cNvPr id="113" name="An Example"/>
          <p:cNvSpPr txBox="1"/>
          <p:nvPr>
            <p:ph type="title"/>
          </p:nvPr>
        </p:nvSpPr>
        <p:spPr>
          <a:prstGeom prst="rect">
            <a:avLst/>
          </a:prstGeom>
        </p:spPr>
        <p:txBody>
          <a:bodyPr/>
          <a:lstStyle>
            <a:lvl1pPr>
              <a:lnSpc>
                <a:spcPts val="6700"/>
              </a:lnSpc>
              <a:defRPr sz="5600"/>
            </a:lvl1pPr>
          </a:lstStyle>
          <a:p>
            <a:pPr/>
            <a:r>
              <a:t>An Example</a:t>
            </a:r>
          </a:p>
        </p:txBody>
      </p:sp>
      <p:sp>
        <p:nvSpPr>
          <p:cNvPr id="114" name="Slide Number"/>
          <p:cNvSpPr txBox="1"/>
          <p:nvPr>
            <p:ph type="sldNum" sz="quarter" idx="2"/>
          </p:nvPr>
        </p:nvSpPr>
        <p:spPr>
          <a:xfrm>
            <a:off x="6400800" y="9283700"/>
            <a:ext cx="203200" cy="3429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6" name="Is this a fully specified (resolved) description?…"/>
          <p:cNvSpPr txBox="1"/>
          <p:nvPr>
            <p:ph type="body" sz="half" idx="1"/>
          </p:nvPr>
        </p:nvSpPr>
        <p:spPr>
          <a:xfrm>
            <a:off x="8280400" y="1371600"/>
            <a:ext cx="3873500" cy="7061200"/>
          </a:xfrm>
          <a:prstGeom prst="rect">
            <a:avLst/>
          </a:prstGeom>
        </p:spPr>
        <p:txBody>
          <a:bodyPr/>
          <a:lstStyle/>
          <a:p>
            <a:pPr marL="792730" indent="-475230">
              <a:lnSpc>
                <a:spcPts val="3800"/>
              </a:lnSpc>
              <a:spcBef>
                <a:spcPts val="200"/>
              </a:spcBef>
              <a:tabLst>
                <a:tab pos="1435100" algn="l"/>
              </a:tabLst>
              <a:defRPr sz="3200"/>
            </a:pPr>
            <a:r>
              <a:t>Is this a fully specified (resolved) description?</a:t>
            </a:r>
          </a:p>
          <a:p>
            <a:pPr marL="792730" indent="-475230">
              <a:lnSpc>
                <a:spcPts val="3300"/>
              </a:lnSpc>
              <a:spcBef>
                <a:spcPts val="0"/>
              </a:spcBef>
              <a:tabLst>
                <a:tab pos="1435100" algn="l"/>
              </a:tabLst>
              <a:defRPr sz="3200"/>
            </a:pPr>
            <a:r>
              <a:t>What features are unspecified?</a:t>
            </a:r>
          </a:p>
          <a:p>
            <a:pPr marL="792730" indent="-475230">
              <a:lnSpc>
                <a:spcPts val="3300"/>
              </a:lnSpc>
              <a:spcBef>
                <a:spcPts val="0"/>
              </a:spcBef>
              <a:tabLst>
                <a:tab pos="1435100" algn="l"/>
              </a:tabLst>
              <a:defRPr sz="3200"/>
            </a:pPr>
            <a:r>
              <a:t>How many word structures can this entry license?</a:t>
            </a:r>
          </a:p>
        </p:txBody>
      </p:sp>
      <p:sp>
        <p:nvSpPr>
          <p:cNvPr id="117" name="Lexical Entry for a"/>
          <p:cNvSpPr txBox="1"/>
          <p:nvPr>
            <p:ph type="title"/>
          </p:nvPr>
        </p:nvSpPr>
        <p:spPr>
          <a:xfrm>
            <a:off x="1270000" y="571500"/>
            <a:ext cx="10464800" cy="939800"/>
          </a:xfrm>
          <a:prstGeom prst="rect">
            <a:avLst/>
          </a:prstGeom>
        </p:spPr>
        <p:txBody>
          <a:bodyPr/>
          <a:lstStyle/>
          <a:p>
            <a:pPr>
              <a:lnSpc>
                <a:spcPts val="5700"/>
              </a:lnSpc>
              <a:defRPr sz="4800"/>
            </a:pPr>
            <a:r>
              <a:t>Lexical Entry for </a:t>
            </a:r>
            <a:r>
              <a:rPr i="1"/>
              <a:t>a</a:t>
            </a:r>
          </a:p>
        </p:txBody>
      </p:sp>
      <p:pic>
        <p:nvPicPr>
          <p:cNvPr id="118" name="image-92.pdf" descr="image-92.pdf"/>
          <p:cNvPicPr>
            <a:picLocks noChangeAspect="1"/>
          </p:cNvPicPr>
          <p:nvPr/>
        </p:nvPicPr>
        <p:blipFill>
          <a:blip r:embed="rId2">
            <a:extLst/>
          </a:blip>
          <a:stretch>
            <a:fillRect/>
          </a:stretch>
        </p:blipFill>
        <p:spPr>
          <a:xfrm>
            <a:off x="825500" y="1905000"/>
            <a:ext cx="6903447" cy="5969003"/>
          </a:xfrm>
          <a:prstGeom prst="rect">
            <a:avLst/>
          </a:prstGeom>
          <a:ln w="12700">
            <a:miter lim="400000"/>
          </a:ln>
        </p:spPr>
      </p:pic>
      <p:sp>
        <p:nvSpPr>
          <p:cNvPr id="119" name="Slide Number"/>
          <p:cNvSpPr txBox="1"/>
          <p:nvPr>
            <p:ph type="sldNum" sz="quarter" idx="2"/>
          </p:nvPr>
        </p:nvSpPr>
        <p:spPr>
          <a:xfrm>
            <a:off x="6400800" y="9283700"/>
            <a:ext cx="203200" cy="3429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1" name="Which feature paths are abbreviated?…"/>
          <p:cNvSpPr txBox="1"/>
          <p:nvPr>
            <p:ph type="body" sz="quarter" idx="1"/>
          </p:nvPr>
        </p:nvSpPr>
        <p:spPr>
          <a:xfrm>
            <a:off x="8699500" y="1968500"/>
            <a:ext cx="3873500" cy="6400800"/>
          </a:xfrm>
          <a:prstGeom prst="rect">
            <a:avLst/>
          </a:prstGeom>
        </p:spPr>
        <p:txBody>
          <a:bodyPr/>
          <a:lstStyle/>
          <a:p>
            <a:pPr marL="761901" indent="-444401">
              <a:lnSpc>
                <a:spcPts val="3300"/>
              </a:lnSpc>
              <a:spcBef>
                <a:spcPts val="1800"/>
              </a:spcBef>
              <a:tabLst>
                <a:tab pos="1397000" algn="l"/>
              </a:tabLst>
              <a:defRPr sz="2800"/>
            </a:pPr>
            <a:r>
              <a:t>Which feature paths are abbreviated?</a:t>
            </a:r>
          </a:p>
          <a:p>
            <a:pPr marL="761901" indent="-444401">
              <a:lnSpc>
                <a:spcPts val="3300"/>
              </a:lnSpc>
              <a:spcBef>
                <a:spcPts val="1800"/>
              </a:spcBef>
              <a:tabLst>
                <a:tab pos="1397000" algn="l"/>
              </a:tabLst>
              <a:defRPr sz="2800"/>
            </a:pPr>
            <a:r>
              <a:t>Is this a fully specified description?</a:t>
            </a:r>
          </a:p>
          <a:p>
            <a:pPr marL="761901" indent="-444401">
              <a:lnSpc>
                <a:spcPts val="3300"/>
              </a:lnSpc>
              <a:spcBef>
                <a:spcPts val="1800"/>
              </a:spcBef>
              <a:tabLst>
                <a:tab pos="1397000" algn="l"/>
              </a:tabLst>
              <a:defRPr sz="2800"/>
            </a:pPr>
            <a:r>
              <a:t>What features are unspecified?</a:t>
            </a:r>
          </a:p>
          <a:p>
            <a:pPr marL="761901" indent="-444401">
              <a:lnSpc>
                <a:spcPts val="3300"/>
              </a:lnSpc>
              <a:spcBef>
                <a:spcPts val="1800"/>
              </a:spcBef>
              <a:tabLst>
                <a:tab pos="1397000" algn="l"/>
              </a:tabLst>
              <a:defRPr sz="2800"/>
            </a:pPr>
            <a:r>
              <a:t>How many word structures can this entry license?</a:t>
            </a:r>
          </a:p>
        </p:txBody>
      </p:sp>
      <p:sp>
        <p:nvSpPr>
          <p:cNvPr id="122" name="Lexical Entry for cat"/>
          <p:cNvSpPr txBox="1"/>
          <p:nvPr>
            <p:ph type="title"/>
          </p:nvPr>
        </p:nvSpPr>
        <p:spPr>
          <a:xfrm>
            <a:off x="1270000" y="571500"/>
            <a:ext cx="10464800" cy="838200"/>
          </a:xfrm>
          <a:prstGeom prst="rect">
            <a:avLst/>
          </a:prstGeom>
        </p:spPr>
        <p:txBody>
          <a:bodyPr/>
          <a:lstStyle/>
          <a:p>
            <a:pPr>
              <a:lnSpc>
                <a:spcPts val="5700"/>
              </a:lnSpc>
              <a:defRPr sz="4800"/>
            </a:pPr>
            <a:r>
              <a:t>Lexical Entry for </a:t>
            </a:r>
            <a:r>
              <a:rPr i="1"/>
              <a:t>cat</a:t>
            </a:r>
          </a:p>
        </p:txBody>
      </p:sp>
      <p:pic>
        <p:nvPicPr>
          <p:cNvPr id="123" name="image-95.pdf" descr="image-95.pdf"/>
          <p:cNvPicPr>
            <a:picLocks noChangeAspect="1"/>
          </p:cNvPicPr>
          <p:nvPr/>
        </p:nvPicPr>
        <p:blipFill>
          <a:blip r:embed="rId2">
            <a:extLst/>
          </a:blip>
          <a:stretch>
            <a:fillRect/>
          </a:stretch>
        </p:blipFill>
        <p:spPr>
          <a:xfrm>
            <a:off x="787400" y="2171700"/>
            <a:ext cx="7010405" cy="5976820"/>
          </a:xfrm>
          <a:prstGeom prst="rect">
            <a:avLst/>
          </a:prstGeom>
          <a:ln w="12700">
            <a:miter lim="400000"/>
          </a:ln>
        </p:spPr>
      </p:pic>
      <p:sp>
        <p:nvSpPr>
          <p:cNvPr id="124" name="Slide Number"/>
          <p:cNvSpPr txBox="1"/>
          <p:nvPr>
            <p:ph type="sldNum" sz="quarter" idx="2"/>
          </p:nvPr>
        </p:nvSpPr>
        <p:spPr>
          <a:xfrm>
            <a:off x="6400800" y="9283700"/>
            <a:ext cx="203200" cy="342900"/>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Tree>
  </p:cSld>
  <p:clrMapOvr>
    <a:masterClrMapping/>
  </p:clrMapOvr>
  <p:transition xmlns:p14="http://schemas.microsoft.com/office/powerpoint/2010/main" spd="med" advClick="1"/>
</p:sld>
</file>

<file path=ppt/theme/_rels/theme1.xml.rels><?xml version="1.0" encoding="UTF-8"?>
<Relationships xmlns="http://schemas.openxmlformats.org/package/2006/relationships"><Relationship Id="rId1" Type="http://schemas.openxmlformats.org/officeDocument/2006/relationships/image" Target="../media/image1.jpeg"/></Relationships>

</file>

<file path=ppt/theme/_rels/theme2.xml.rels><?xml version="1.0" encoding="UTF-8"?>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Times Roman"/>
        <a:ea typeface="Times Roman"/>
        <a:cs typeface="Times Roman"/>
      </a:majorFont>
      <a:minorFont>
        <a:latin typeface="Times Roman"/>
        <a:ea typeface="Times Roman"/>
        <a:cs typeface="Times Roman"/>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25400" cap="flat">
          <a:solidFill>
            <a:srgbClr val="000000"/>
          </a:solidFill>
          <a:prstDash val="solid"/>
          <a:miter lim="400000"/>
        </a:ln>
        <a:effectLst/>
        <a:sp3d/>
      </a:spPr>
      <a:bodyPr rot="0" spcFirstLastPara="1" vertOverflow="overflow" horzOverflow="overflow" vert="horz" wrap="square" lIns="38100" tIns="38100" rIns="38100" bIns="38100" numCol="1" spcCol="38100" rtlCol="0" anchor="ctr" upright="0">
        <a:spAutoFit/>
      </a:bodyPr>
      <a:lstStyle>
        <a:defPPr marL="0" marR="0" indent="0" algn="ctr" defTabSz="457200" rtl="0" fontAlgn="auto" latinLnBrk="0" hangingPunct="0">
          <a:lnSpc>
            <a:spcPts val="5000"/>
          </a:lnSpc>
          <a:spcBef>
            <a:spcPts val="0"/>
          </a:spcBef>
          <a:spcAft>
            <a:spcPts val="0"/>
          </a:spcAft>
          <a:buClrTx/>
          <a:buSzTx/>
          <a:buFontTx/>
          <a:buNone/>
          <a:tabLst>
            <a:tab pos="1066800" algn="l"/>
          </a:tabLst>
          <a:defRPr b="0" baseline="0" cap="none" i="0" spc="0" strike="noStrike" sz="4200" u="none" kumimoji="0" normalizeH="0">
            <a:ln>
              <a:noFill/>
            </a:ln>
            <a:solidFill>
              <a:srgbClr val="000000"/>
            </a:solidFill>
            <a:effectLst>
              <a:outerShdw sx="100000" sy="100000" kx="0" ky="0" algn="b" rotWithShape="0" blurRad="38100" dist="12700" dir="5400000">
                <a:srgbClr val="000000">
                  <a:alpha val="50000"/>
                </a:srgbClr>
              </a:outerShdw>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457200" rtl="0" fontAlgn="auto" latinLnBrk="0" hangingPunct="0">
          <a:lnSpc>
            <a:spcPts val="5000"/>
          </a:lnSpc>
          <a:spcBef>
            <a:spcPts val="0"/>
          </a:spcBef>
          <a:spcAft>
            <a:spcPts val="0"/>
          </a:spcAft>
          <a:buClrTx/>
          <a:buSzTx/>
          <a:buFontTx/>
          <a:buNone/>
          <a:tabLst>
            <a:tab pos="1066800" algn="l"/>
          </a:tabLst>
          <a:defRPr b="0" baseline="0" cap="none" i="0" spc="0" strike="noStrike" sz="4200" u="none" kumimoji="0" normalizeH="0">
            <a:ln>
              <a:noFill/>
            </a:ln>
            <a:solidFill>
              <a:srgbClr val="000000"/>
            </a:solidFill>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Times Roman"/>
        <a:ea typeface="Times Roman"/>
        <a:cs typeface="Times Roman"/>
      </a:majorFont>
      <a:minorFont>
        <a:latin typeface="Times Roman"/>
        <a:ea typeface="Times Roman"/>
        <a:cs typeface="Times Roman"/>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25400" cap="flat">
          <a:solidFill>
            <a:srgbClr val="000000"/>
          </a:solidFill>
          <a:prstDash val="solid"/>
          <a:miter lim="400000"/>
        </a:ln>
        <a:effectLst/>
        <a:sp3d/>
      </a:spPr>
      <a:bodyPr rot="0" spcFirstLastPara="1" vertOverflow="overflow" horzOverflow="overflow" vert="horz" wrap="square" lIns="38100" tIns="38100" rIns="38100" bIns="38100" numCol="1" spcCol="38100" rtlCol="0" anchor="ctr" upright="0">
        <a:spAutoFit/>
      </a:bodyPr>
      <a:lstStyle>
        <a:defPPr marL="0" marR="0" indent="0" algn="ctr" defTabSz="457200" rtl="0" fontAlgn="auto" latinLnBrk="0" hangingPunct="0">
          <a:lnSpc>
            <a:spcPts val="5000"/>
          </a:lnSpc>
          <a:spcBef>
            <a:spcPts val="0"/>
          </a:spcBef>
          <a:spcAft>
            <a:spcPts val="0"/>
          </a:spcAft>
          <a:buClrTx/>
          <a:buSzTx/>
          <a:buFontTx/>
          <a:buNone/>
          <a:tabLst>
            <a:tab pos="1066800" algn="l"/>
          </a:tabLst>
          <a:defRPr b="0" baseline="0" cap="none" i="0" spc="0" strike="noStrike" sz="4200" u="none" kumimoji="0" normalizeH="0">
            <a:ln>
              <a:noFill/>
            </a:ln>
            <a:solidFill>
              <a:srgbClr val="000000"/>
            </a:solidFill>
            <a:effectLst>
              <a:outerShdw sx="100000" sy="100000" kx="0" ky="0" algn="b" rotWithShape="0" blurRad="38100" dist="12700" dir="5400000">
                <a:srgbClr val="000000">
                  <a:alpha val="50000"/>
                </a:srgbClr>
              </a:outerShdw>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457200" rtl="0" fontAlgn="auto" latinLnBrk="0" hangingPunct="0">
          <a:lnSpc>
            <a:spcPts val="5000"/>
          </a:lnSpc>
          <a:spcBef>
            <a:spcPts val="0"/>
          </a:spcBef>
          <a:spcAft>
            <a:spcPts val="0"/>
          </a:spcAft>
          <a:buClrTx/>
          <a:buSzTx/>
          <a:buFontTx/>
          <a:buNone/>
          <a:tabLst>
            <a:tab pos="1066800" algn="l"/>
          </a:tabLst>
          <a:defRPr b="0" baseline="0" cap="none" i="0" spc="0" strike="noStrike" sz="4200" u="none" kumimoji="0" normalizeH="0">
            <a:ln>
              <a:noFill/>
            </a:ln>
            <a:solidFill>
              <a:srgbClr val="000000"/>
            </a:solidFill>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