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5" descr="fig1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1"/>
          <a:stretch/>
        </p:blipFill>
        <p:spPr>
          <a:xfrm>
            <a:off x="549275" y="790397"/>
            <a:ext cx="8042276" cy="4997995"/>
          </a:xfrm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4601912" y="1052425"/>
            <a:ext cx="3989639" cy="47209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1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Breeze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1</cp:revision>
  <dcterms:created xsi:type="dcterms:W3CDTF">2015-01-12T21:43:33Z</dcterms:created>
  <dcterms:modified xsi:type="dcterms:W3CDTF">2015-01-12T21:44:00Z</dcterms:modified>
</cp:coreProperties>
</file>