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0090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 Answering Using Answer Classification and Query Expansion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LING573</a:t>
            </a:r>
          </a:p>
          <a:p>
            <a:pPr>
              <a:buNone/>
            </a:pPr>
            <a:r>
              <a:rPr lang="en"/>
              <a:t>David Lin	Edward Wong	Chris Staley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Improve our QA system by adding more sophisticated techniques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 Question Classification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Basic Query Expansion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 Question Reformulation, and support for answering questions in a series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Compare our results with our baseline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Strict score improved from .0073 to .018, an improvement of 147%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Lenient score improved from .022 to .10, an improvement of 355%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Approach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Question Classification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Trained a Support Vector Machine (SVM) to classify into 6 coarse buckets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the associated probabilities to assign the classification to one of three likelihoods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Web Search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Pattern package to return snippets from Google based on the queries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Separated answers into individual sentences and deduped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Web search is cached per query question, if the query question does not exist a web search is made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Approach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Question Reformulation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Replaces question topics based on NER and POS tags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Topic NER is based on the most common NER type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Uses a topicMap hash table to map NER types to acceptable POS tags to replace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Includes logic to ensure topic hasn't already been replaced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Approach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Answer Extraction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N-gram redundancy method to return N-grams that appear most frequently in the document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Answer boosting based on predicted answer type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Heuristics to remove invalid answers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Document Retrieval</a:t>
            </a:r>
          </a:p>
          <a:p>
            <a:pPr marL="914400" lvl="1" indent="-38100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Submit answers to Lucene-based IR engine to find relevant document</a:t>
            </a:r>
          </a:p>
          <a:p>
            <a:endParaRPr lang="en" sz="2400"/>
          </a:p>
          <a:p>
            <a:endParaRPr lang="en"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Implementation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57200" y="1618583"/>
            <a:ext cx="8229600" cy="493093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Issues and Successes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Significant improvement against our baseline, especially in our lenient score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Test early and often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It's not going to run perfectly the first time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Document Retrieval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Issue retrieving documents from answer strings with punctuations and other characters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Overall program run time improvements due to caching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Planned Improvements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Query Formulation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More sophisticated parsing of the question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Tune the classification algorithm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IR Engine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the documents as the main source of snippets to search rather than the web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Increase accuracy to improve Strict score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Answer extraction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Investigate incorrect answers to improve methods for finding the answer in the candidate passages 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Macintosh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Question Answering Using Answer Classification and Query Expansion</vt:lpstr>
      <vt:lpstr>Goals</vt:lpstr>
      <vt:lpstr>Approach</vt:lpstr>
      <vt:lpstr>Approach</vt:lpstr>
      <vt:lpstr>Approach</vt:lpstr>
      <vt:lpstr>Implementation</vt:lpstr>
      <vt:lpstr>Issues and Successes</vt:lpstr>
      <vt:lpstr>Planned Improvements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Using Answer Classification and Query Expansion</dc:title>
  <cp:lastModifiedBy>Gina-Anne Levow</cp:lastModifiedBy>
  <cp:revision>1</cp:revision>
  <dcterms:modified xsi:type="dcterms:W3CDTF">2013-05-13T06:37:06Z</dcterms:modified>
</cp:coreProperties>
</file>